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6" r:id="rId2"/>
    <p:sldId id="337" r:id="rId3"/>
    <p:sldId id="355" r:id="rId4"/>
    <p:sldId id="257" r:id="rId5"/>
    <p:sldId id="339" r:id="rId6"/>
    <p:sldId id="340" r:id="rId7"/>
    <p:sldId id="341" r:id="rId8"/>
    <p:sldId id="342" r:id="rId9"/>
    <p:sldId id="343" r:id="rId10"/>
    <p:sldId id="345" r:id="rId11"/>
    <p:sldId id="346" r:id="rId12"/>
    <p:sldId id="347" r:id="rId13"/>
    <p:sldId id="348" r:id="rId14"/>
    <p:sldId id="349" r:id="rId15"/>
    <p:sldId id="350" r:id="rId16"/>
    <p:sldId id="352" r:id="rId17"/>
    <p:sldId id="351" r:id="rId18"/>
    <p:sldId id="344" r:id="rId19"/>
    <p:sldId id="353" r:id="rId20"/>
    <p:sldId id="354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E1E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2812175-5E0F-4D53-B7F8-4F1E758BD3F9}" v="199" dt="2021-11-08T09:33:25.64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8" autoAdjust="0"/>
    <p:restoredTop sz="94660"/>
  </p:normalViewPr>
  <p:slideViewPr>
    <p:cSldViewPr snapToGrid="0">
      <p:cViewPr varScale="1">
        <p:scale>
          <a:sx n="91" d="100"/>
          <a:sy n="91" d="100"/>
        </p:scale>
        <p:origin x="61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b Sewell" userId="c802df42025d5e1f" providerId="LiveId" clId="{B2812175-5E0F-4D53-B7F8-4F1E758BD3F9}"/>
    <pc:docChg chg="undo custSel addSld delSld modSld sldOrd modMainMaster">
      <pc:chgData name="Rob Sewell" userId="c802df42025d5e1f" providerId="LiveId" clId="{B2812175-5E0F-4D53-B7F8-4F1E758BD3F9}" dt="2021-11-08T09:35:01.626" v="3456" actId="20577"/>
      <pc:docMkLst>
        <pc:docMk/>
      </pc:docMkLst>
      <pc:sldChg chg="delSp modSp mod">
        <pc:chgData name="Rob Sewell" userId="c802df42025d5e1f" providerId="LiveId" clId="{B2812175-5E0F-4D53-B7F8-4F1E758BD3F9}" dt="2021-09-29T13:23:58.324" v="304" actId="478"/>
        <pc:sldMkLst>
          <pc:docMk/>
          <pc:sldMk cId="2212561603" sldId="256"/>
        </pc:sldMkLst>
        <pc:spChg chg="mod">
          <ac:chgData name="Rob Sewell" userId="c802df42025d5e1f" providerId="LiveId" clId="{B2812175-5E0F-4D53-B7F8-4F1E758BD3F9}" dt="2021-09-29T13:10:34.415" v="3" actId="27636"/>
          <ac:spMkLst>
            <pc:docMk/>
            <pc:sldMk cId="2212561603" sldId="256"/>
            <ac:spMk id="2" creationId="{A3B947D1-F2FD-478E-8B20-FF822691D18F}"/>
          </ac:spMkLst>
        </pc:spChg>
        <pc:spChg chg="mod">
          <ac:chgData name="Rob Sewell" userId="c802df42025d5e1f" providerId="LiveId" clId="{B2812175-5E0F-4D53-B7F8-4F1E758BD3F9}" dt="2021-09-29T13:10:52.893" v="10" actId="14100"/>
          <ac:spMkLst>
            <pc:docMk/>
            <pc:sldMk cId="2212561603" sldId="256"/>
            <ac:spMk id="3" creationId="{2FEFF4C6-B489-4F3C-A9DC-BD626AA244AE}"/>
          </ac:spMkLst>
        </pc:spChg>
        <pc:spChg chg="del">
          <ac:chgData name="Rob Sewell" userId="c802df42025d5e1f" providerId="LiveId" clId="{B2812175-5E0F-4D53-B7F8-4F1E758BD3F9}" dt="2021-09-29T13:19:58.945" v="232" actId="478"/>
          <ac:spMkLst>
            <pc:docMk/>
            <pc:sldMk cId="2212561603" sldId="256"/>
            <ac:spMk id="4" creationId="{059C3469-AE4A-4042-995B-0F869A629AC1}"/>
          </ac:spMkLst>
        </pc:spChg>
        <pc:spChg chg="del">
          <ac:chgData name="Rob Sewell" userId="c802df42025d5e1f" providerId="LiveId" clId="{B2812175-5E0F-4D53-B7F8-4F1E758BD3F9}" dt="2021-09-29T13:23:58.324" v="304" actId="478"/>
          <ac:spMkLst>
            <pc:docMk/>
            <pc:sldMk cId="2212561603" sldId="256"/>
            <ac:spMk id="5" creationId="{A93C3040-00B3-49B1-BE7A-485333B112CA}"/>
          </ac:spMkLst>
        </pc:spChg>
      </pc:sldChg>
      <pc:sldChg chg="addSp delSp modSp new mod modAnim">
        <pc:chgData name="Rob Sewell" userId="c802df42025d5e1f" providerId="LiveId" clId="{B2812175-5E0F-4D53-B7F8-4F1E758BD3F9}" dt="2021-09-29T13:34:15.488" v="460"/>
        <pc:sldMkLst>
          <pc:docMk/>
          <pc:sldMk cId="4228696779" sldId="257"/>
        </pc:sldMkLst>
        <pc:spChg chg="mod">
          <ac:chgData name="Rob Sewell" userId="c802df42025d5e1f" providerId="LiveId" clId="{B2812175-5E0F-4D53-B7F8-4F1E758BD3F9}" dt="2021-09-29T13:18:23" v="221" actId="20577"/>
          <ac:spMkLst>
            <pc:docMk/>
            <pc:sldMk cId="4228696779" sldId="257"/>
            <ac:spMk id="2" creationId="{F26A13F3-2231-4E02-BA8B-FCACBE71EFA7}"/>
          </ac:spMkLst>
        </pc:spChg>
        <pc:spChg chg="del">
          <ac:chgData name="Rob Sewell" userId="c802df42025d5e1f" providerId="LiveId" clId="{B2812175-5E0F-4D53-B7F8-4F1E758BD3F9}" dt="2021-09-29T13:12:09.991" v="14"/>
          <ac:spMkLst>
            <pc:docMk/>
            <pc:sldMk cId="4228696779" sldId="257"/>
            <ac:spMk id="3" creationId="{2C28FDAD-04DD-4E9F-9170-CF2C74E8594B}"/>
          </ac:spMkLst>
        </pc:spChg>
        <pc:spChg chg="add mod">
          <ac:chgData name="Rob Sewell" userId="c802df42025d5e1f" providerId="LiveId" clId="{B2812175-5E0F-4D53-B7F8-4F1E758BD3F9}" dt="2021-09-29T13:34:08.716" v="459" actId="1076"/>
          <ac:spMkLst>
            <pc:docMk/>
            <pc:sldMk cId="4228696779" sldId="257"/>
            <ac:spMk id="4" creationId="{FC06C760-E115-4C54-80F8-BAF0C60D454C}"/>
          </ac:spMkLst>
        </pc:spChg>
        <pc:spChg chg="mod">
          <ac:chgData name="Rob Sewell" userId="c802df42025d5e1f" providerId="LiveId" clId="{B2812175-5E0F-4D53-B7F8-4F1E758BD3F9}" dt="2021-09-29T13:20:27.370" v="289" actId="20577"/>
          <ac:spMkLst>
            <pc:docMk/>
            <pc:sldMk cId="4228696779" sldId="257"/>
            <ac:spMk id="5" creationId="{533BCE63-A619-48D3-87D7-1C3FCC851D63}"/>
          </ac:spMkLst>
        </pc:spChg>
        <pc:spChg chg="del mod">
          <ac:chgData name="Rob Sewell" userId="c802df42025d5e1f" providerId="LiveId" clId="{B2812175-5E0F-4D53-B7F8-4F1E758BD3F9}" dt="2021-09-29T13:21:54.521" v="295"/>
          <ac:spMkLst>
            <pc:docMk/>
            <pc:sldMk cId="4228696779" sldId="257"/>
            <ac:spMk id="6" creationId="{1FFF3CCE-F77E-4F6F-A231-D02496780513}"/>
          </ac:spMkLst>
        </pc:spChg>
      </pc:sldChg>
      <pc:sldChg chg="modSp mod">
        <pc:chgData name="Rob Sewell" userId="c802df42025d5e1f" providerId="LiveId" clId="{B2812175-5E0F-4D53-B7F8-4F1E758BD3F9}" dt="2021-09-29T13:11:28.021" v="13" actId="27636"/>
        <pc:sldMkLst>
          <pc:docMk/>
          <pc:sldMk cId="2631945306" sldId="337"/>
        </pc:sldMkLst>
        <pc:spChg chg="mod">
          <ac:chgData name="Rob Sewell" userId="c802df42025d5e1f" providerId="LiveId" clId="{B2812175-5E0F-4D53-B7F8-4F1E758BD3F9}" dt="2021-09-29T13:11:28.021" v="13" actId="27636"/>
          <ac:spMkLst>
            <pc:docMk/>
            <pc:sldMk cId="2631945306" sldId="337"/>
            <ac:spMk id="87" creationId="{70F01EC5-F4A4-4C4C-9209-F24F0BD3C13E}"/>
          </ac:spMkLst>
        </pc:spChg>
        <pc:spChg chg="mod">
          <ac:chgData name="Rob Sewell" userId="c802df42025d5e1f" providerId="LiveId" clId="{B2812175-5E0F-4D53-B7F8-4F1E758BD3F9}" dt="2021-09-29T13:11:28.018" v="12" actId="27636"/>
          <ac:spMkLst>
            <pc:docMk/>
            <pc:sldMk cId="2631945306" sldId="337"/>
            <ac:spMk id="88" creationId="{71156FC7-067B-BD43-B943-9ACCD790036E}"/>
          </ac:spMkLst>
        </pc:spChg>
      </pc:sldChg>
      <pc:sldChg chg="delSp new del mod">
        <pc:chgData name="Rob Sewell" userId="c802df42025d5e1f" providerId="LiveId" clId="{B2812175-5E0F-4D53-B7F8-4F1E758BD3F9}" dt="2021-09-29T13:23:55.053" v="303" actId="47"/>
        <pc:sldMkLst>
          <pc:docMk/>
          <pc:sldMk cId="2056756661" sldId="338"/>
        </pc:sldMkLst>
        <pc:spChg chg="del">
          <ac:chgData name="Rob Sewell" userId="c802df42025d5e1f" providerId="LiveId" clId="{B2812175-5E0F-4D53-B7F8-4F1E758BD3F9}" dt="2021-09-29T13:22:41.572" v="297" actId="478"/>
          <ac:spMkLst>
            <pc:docMk/>
            <pc:sldMk cId="2056756661" sldId="338"/>
            <ac:spMk id="4" creationId="{792E6214-F511-4CFD-B3CD-3076DAC66992}"/>
          </ac:spMkLst>
        </pc:spChg>
      </pc:sldChg>
      <pc:sldChg chg="new del">
        <pc:chgData name="Rob Sewell" userId="c802df42025d5e1f" providerId="LiveId" clId="{B2812175-5E0F-4D53-B7F8-4F1E758BD3F9}" dt="2021-09-29T13:21:18.649" v="294" actId="47"/>
        <pc:sldMkLst>
          <pc:docMk/>
          <pc:sldMk cId="2215435022" sldId="338"/>
        </pc:sldMkLst>
      </pc:sldChg>
      <pc:sldChg chg="addSp delSp modSp new mod setBg addAnim delAnim setClrOvrMap">
        <pc:chgData name="Rob Sewell" userId="c802df42025d5e1f" providerId="LiveId" clId="{B2812175-5E0F-4D53-B7F8-4F1E758BD3F9}" dt="2021-09-29T13:30:59.121" v="343" actId="1076"/>
        <pc:sldMkLst>
          <pc:docMk/>
          <pc:sldMk cId="3230046762" sldId="339"/>
        </pc:sldMkLst>
        <pc:spChg chg="mod ord">
          <ac:chgData name="Rob Sewell" userId="c802df42025d5e1f" providerId="LiveId" clId="{B2812175-5E0F-4D53-B7F8-4F1E758BD3F9}" dt="2021-09-29T13:30:18.842" v="334" actId="26606"/>
          <ac:spMkLst>
            <pc:docMk/>
            <pc:sldMk cId="3230046762" sldId="339"/>
            <ac:spMk id="2" creationId="{0168483E-69E1-445C-8500-647405B9AB68}"/>
          </ac:spMkLst>
        </pc:spChg>
        <pc:spChg chg="del mod">
          <ac:chgData name="Rob Sewell" userId="c802df42025d5e1f" providerId="LiveId" clId="{B2812175-5E0F-4D53-B7F8-4F1E758BD3F9}" dt="2021-09-29T13:28:58.145" v="320" actId="931"/>
          <ac:spMkLst>
            <pc:docMk/>
            <pc:sldMk cId="3230046762" sldId="339"/>
            <ac:spMk id="3" creationId="{16FC60D7-C1FD-4EEF-AD70-3A2704C6B55F}"/>
          </ac:spMkLst>
        </pc:spChg>
        <pc:spChg chg="mod ord">
          <ac:chgData name="Rob Sewell" userId="c802df42025d5e1f" providerId="LiveId" clId="{B2812175-5E0F-4D53-B7F8-4F1E758BD3F9}" dt="2021-09-29T13:30:59.121" v="343" actId="1076"/>
          <ac:spMkLst>
            <pc:docMk/>
            <pc:sldMk cId="3230046762" sldId="339"/>
            <ac:spMk id="4" creationId="{A415A77D-EBD9-4BDF-B264-4E7DB0A7FE88}"/>
          </ac:spMkLst>
        </pc:spChg>
        <pc:spChg chg="add mod ord">
          <ac:chgData name="Rob Sewell" userId="c802df42025d5e1f" providerId="LiveId" clId="{B2812175-5E0F-4D53-B7F8-4F1E758BD3F9}" dt="2021-09-29T13:30:51.560" v="341" actId="1076"/>
          <ac:spMkLst>
            <pc:docMk/>
            <pc:sldMk cId="3230046762" sldId="339"/>
            <ac:spMk id="6" creationId="{A36C713C-4A32-4DEA-A4C4-6456F9F163CB}"/>
          </ac:spMkLst>
        </pc:spChg>
        <pc:spChg chg="add del">
          <ac:chgData name="Rob Sewell" userId="c802df42025d5e1f" providerId="LiveId" clId="{B2812175-5E0F-4D53-B7F8-4F1E758BD3F9}" dt="2021-09-29T13:30:10.564" v="328" actId="26606"/>
          <ac:spMkLst>
            <pc:docMk/>
            <pc:sldMk cId="3230046762" sldId="339"/>
            <ac:spMk id="13" creationId="{3CD9DF72-87A3-404E-A828-84CBF11A8303}"/>
          </ac:spMkLst>
        </pc:spChg>
        <pc:spChg chg="add del">
          <ac:chgData name="Rob Sewell" userId="c802df42025d5e1f" providerId="LiveId" clId="{B2812175-5E0F-4D53-B7F8-4F1E758BD3F9}" dt="2021-09-29T13:30:13.761" v="331" actId="26606"/>
          <ac:spMkLst>
            <pc:docMk/>
            <pc:sldMk cId="3230046762" sldId="339"/>
            <ac:spMk id="17" creationId="{F13C74B1-5B17-4795-BED0-7140497B445A}"/>
          </ac:spMkLst>
        </pc:spChg>
        <pc:spChg chg="add del">
          <ac:chgData name="Rob Sewell" userId="c802df42025d5e1f" providerId="LiveId" clId="{B2812175-5E0F-4D53-B7F8-4F1E758BD3F9}" dt="2021-09-29T13:30:13.761" v="331" actId="26606"/>
          <ac:spMkLst>
            <pc:docMk/>
            <pc:sldMk cId="3230046762" sldId="339"/>
            <ac:spMk id="18" creationId="{D4974D33-8DC5-464E-8C6D-BE58F0669C17}"/>
          </ac:spMkLst>
        </pc:spChg>
        <pc:spChg chg="add del">
          <ac:chgData name="Rob Sewell" userId="c802df42025d5e1f" providerId="LiveId" clId="{B2812175-5E0F-4D53-B7F8-4F1E758BD3F9}" dt="2021-09-29T13:30:18.836" v="333" actId="26606"/>
          <ac:spMkLst>
            <pc:docMk/>
            <pc:sldMk cId="3230046762" sldId="339"/>
            <ac:spMk id="20" creationId="{8F23F8A3-8FD7-4779-8323-FDC26BE99889}"/>
          </ac:spMkLst>
        </pc:spChg>
        <pc:spChg chg="add del">
          <ac:chgData name="Rob Sewell" userId="c802df42025d5e1f" providerId="LiveId" clId="{B2812175-5E0F-4D53-B7F8-4F1E758BD3F9}" dt="2021-09-29T13:30:18.836" v="333" actId="26606"/>
          <ac:spMkLst>
            <pc:docMk/>
            <pc:sldMk cId="3230046762" sldId="339"/>
            <ac:spMk id="21" creationId="{F605C4CC-A25C-416F-8333-7CB7DC97D870}"/>
          </ac:spMkLst>
        </pc:spChg>
        <pc:spChg chg="add">
          <ac:chgData name="Rob Sewell" userId="c802df42025d5e1f" providerId="LiveId" clId="{B2812175-5E0F-4D53-B7F8-4F1E758BD3F9}" dt="2021-09-29T13:30:18.842" v="334" actId="26606"/>
          <ac:spMkLst>
            <pc:docMk/>
            <pc:sldMk cId="3230046762" sldId="339"/>
            <ac:spMk id="23" creationId="{5E8D2E83-FB3A-40E7-A9E5-7AB389D612B4}"/>
          </ac:spMkLst>
        </pc:spChg>
        <pc:picChg chg="add mod">
          <ac:chgData name="Rob Sewell" userId="c802df42025d5e1f" providerId="LiveId" clId="{B2812175-5E0F-4D53-B7F8-4F1E758BD3F9}" dt="2021-09-29T13:30:18.842" v="334" actId="26606"/>
          <ac:picMkLst>
            <pc:docMk/>
            <pc:sldMk cId="3230046762" sldId="339"/>
            <ac:picMk id="8" creationId="{89FB0F74-E802-41FC-A0FC-C825F8B38117}"/>
          </ac:picMkLst>
        </pc:picChg>
        <pc:cxnChg chg="add del">
          <ac:chgData name="Rob Sewell" userId="c802df42025d5e1f" providerId="LiveId" clId="{B2812175-5E0F-4D53-B7F8-4F1E758BD3F9}" dt="2021-09-29T13:30:10.564" v="328" actId="26606"/>
          <ac:cxnSpMkLst>
            <pc:docMk/>
            <pc:sldMk cId="3230046762" sldId="339"/>
            <ac:cxnSpMk id="15" creationId="{20E3A342-4D61-4E3F-AF90-1AB42AEB96CC}"/>
          </ac:cxnSpMkLst>
        </pc:cxnChg>
      </pc:sldChg>
      <pc:sldChg chg="modSp new del mod">
        <pc:chgData name="Rob Sewell" userId="c802df42025d5e1f" providerId="LiveId" clId="{B2812175-5E0F-4D53-B7F8-4F1E758BD3F9}" dt="2021-09-29T13:21:17.809" v="293" actId="47"/>
        <pc:sldMkLst>
          <pc:docMk/>
          <pc:sldMk cId="3412395858" sldId="339"/>
        </pc:sldMkLst>
        <pc:spChg chg="mod">
          <ac:chgData name="Rob Sewell" userId="c802df42025d5e1f" providerId="LiveId" clId="{B2812175-5E0F-4D53-B7F8-4F1E758BD3F9}" dt="2021-09-29T13:21:14.003" v="292" actId="14100"/>
          <ac:spMkLst>
            <pc:docMk/>
            <pc:sldMk cId="3412395858" sldId="339"/>
            <ac:spMk id="4" creationId="{DEC326DC-F4EF-4E98-845C-E9A59CBF1891}"/>
          </ac:spMkLst>
        </pc:spChg>
      </pc:sldChg>
      <pc:sldChg chg="addSp delSp modSp new mod modAnim">
        <pc:chgData name="Rob Sewell" userId="c802df42025d5e1f" providerId="LiveId" clId="{B2812175-5E0F-4D53-B7F8-4F1E758BD3F9}" dt="2021-09-29T15:06:50.095" v="1162"/>
        <pc:sldMkLst>
          <pc:docMk/>
          <pc:sldMk cId="1902919252" sldId="340"/>
        </pc:sldMkLst>
        <pc:spChg chg="del mod">
          <ac:chgData name="Rob Sewell" userId="c802df42025d5e1f" providerId="LiveId" clId="{B2812175-5E0F-4D53-B7F8-4F1E758BD3F9}" dt="2021-09-29T13:35:47.690" v="537" actId="478"/>
          <ac:spMkLst>
            <pc:docMk/>
            <pc:sldMk cId="1902919252" sldId="340"/>
            <ac:spMk id="2" creationId="{3F055BC3-7DFC-4BF8-B02A-5DAC8E1CC080}"/>
          </ac:spMkLst>
        </pc:spChg>
        <pc:spChg chg="mod">
          <ac:chgData name="Rob Sewell" userId="c802df42025d5e1f" providerId="LiveId" clId="{B2812175-5E0F-4D53-B7F8-4F1E758BD3F9}" dt="2021-09-29T13:43:03.049" v="610" actId="207"/>
          <ac:spMkLst>
            <pc:docMk/>
            <pc:sldMk cId="1902919252" sldId="340"/>
            <ac:spMk id="3" creationId="{92B06531-9DDB-49A1-B606-08C2E2A9936A}"/>
          </ac:spMkLst>
        </pc:spChg>
        <pc:spChg chg="mod">
          <ac:chgData name="Rob Sewell" userId="c802df42025d5e1f" providerId="LiveId" clId="{B2812175-5E0F-4D53-B7F8-4F1E758BD3F9}" dt="2021-09-29T13:40:18.127" v="558" actId="207"/>
          <ac:spMkLst>
            <pc:docMk/>
            <pc:sldMk cId="1902919252" sldId="340"/>
            <ac:spMk id="4" creationId="{CE2C07B4-EB4C-49DD-A56C-E34D3FB9B0B2}"/>
          </ac:spMkLst>
        </pc:spChg>
        <pc:spChg chg="add del mod">
          <ac:chgData name="Rob Sewell" userId="c802df42025d5e1f" providerId="LiveId" clId="{B2812175-5E0F-4D53-B7F8-4F1E758BD3F9}" dt="2021-09-29T13:35:48.940" v="538" actId="478"/>
          <ac:spMkLst>
            <pc:docMk/>
            <pc:sldMk cId="1902919252" sldId="340"/>
            <ac:spMk id="6" creationId="{32CD0EB0-5FBE-4C84-B1B9-ADD3D130A958}"/>
          </ac:spMkLst>
        </pc:spChg>
        <pc:spChg chg="add mod">
          <ac:chgData name="Rob Sewell" userId="c802df42025d5e1f" providerId="LiveId" clId="{B2812175-5E0F-4D53-B7F8-4F1E758BD3F9}" dt="2021-09-29T13:40:05.822" v="556" actId="1076"/>
          <ac:spMkLst>
            <pc:docMk/>
            <pc:sldMk cId="1902919252" sldId="340"/>
            <ac:spMk id="8" creationId="{2009AE0A-00E6-4E32-90B1-4BF5F6ABC83C}"/>
          </ac:spMkLst>
        </pc:spChg>
        <pc:spChg chg="add mod">
          <ac:chgData name="Rob Sewell" userId="c802df42025d5e1f" providerId="LiveId" clId="{B2812175-5E0F-4D53-B7F8-4F1E758BD3F9}" dt="2021-09-29T13:44:33.851" v="707" actId="14100"/>
          <ac:spMkLst>
            <pc:docMk/>
            <pc:sldMk cId="1902919252" sldId="340"/>
            <ac:spMk id="11" creationId="{D949A610-61F5-4F94-B0C8-A9D1D7828B6F}"/>
          </ac:spMkLst>
        </pc:spChg>
        <pc:spChg chg="add mod">
          <ac:chgData name="Rob Sewell" userId="c802df42025d5e1f" providerId="LiveId" clId="{B2812175-5E0F-4D53-B7F8-4F1E758BD3F9}" dt="2021-09-29T13:45:43.070" v="718" actId="1076"/>
          <ac:spMkLst>
            <pc:docMk/>
            <pc:sldMk cId="1902919252" sldId="340"/>
            <ac:spMk id="12" creationId="{D290F8C4-D236-48BD-83D3-26E1D949CD42}"/>
          </ac:spMkLst>
        </pc:spChg>
        <pc:picChg chg="add mod ord">
          <ac:chgData name="Rob Sewell" userId="c802df42025d5e1f" providerId="LiveId" clId="{B2812175-5E0F-4D53-B7F8-4F1E758BD3F9}" dt="2021-09-29T13:45:38.059" v="717" actId="1076"/>
          <ac:picMkLst>
            <pc:docMk/>
            <pc:sldMk cId="1902919252" sldId="340"/>
            <ac:picMk id="10" creationId="{9513452F-D1D5-482A-ADCE-3AACB8AF9459}"/>
          </ac:picMkLst>
        </pc:picChg>
        <pc:picChg chg="add">
          <ac:chgData name="Rob Sewell" userId="c802df42025d5e1f" providerId="LiveId" clId="{B2812175-5E0F-4D53-B7F8-4F1E758BD3F9}" dt="2021-09-29T15:06:44.340" v="1161" actId="22"/>
          <ac:picMkLst>
            <pc:docMk/>
            <pc:sldMk cId="1902919252" sldId="340"/>
            <ac:picMk id="14" creationId="{A8672233-912A-417D-A2FB-E4599878CEDD}"/>
          </ac:picMkLst>
        </pc:picChg>
      </pc:sldChg>
      <pc:sldChg chg="addSp delSp modSp new mod">
        <pc:chgData name="Rob Sewell" userId="c802df42025d5e1f" providerId="LiveId" clId="{B2812175-5E0F-4D53-B7F8-4F1E758BD3F9}" dt="2021-09-29T13:53:41.514" v="792" actId="1076"/>
        <pc:sldMkLst>
          <pc:docMk/>
          <pc:sldMk cId="300074654" sldId="341"/>
        </pc:sldMkLst>
        <pc:spChg chg="del">
          <ac:chgData name="Rob Sewell" userId="c802df42025d5e1f" providerId="LiveId" clId="{B2812175-5E0F-4D53-B7F8-4F1E758BD3F9}" dt="2021-09-29T13:51:50.201" v="727" actId="931"/>
          <ac:spMkLst>
            <pc:docMk/>
            <pc:sldMk cId="300074654" sldId="341"/>
            <ac:spMk id="3" creationId="{3DBB2C0D-3F36-448E-8EAC-68521C0F9A71}"/>
          </ac:spMkLst>
        </pc:spChg>
        <pc:spChg chg="add mod">
          <ac:chgData name="Rob Sewell" userId="c802df42025d5e1f" providerId="LiveId" clId="{B2812175-5E0F-4D53-B7F8-4F1E758BD3F9}" dt="2021-09-29T13:51:39.968" v="726" actId="1076"/>
          <ac:spMkLst>
            <pc:docMk/>
            <pc:sldMk cId="300074654" sldId="341"/>
            <ac:spMk id="6" creationId="{DFD467A6-79DF-4CC1-98D2-AE8199C9F599}"/>
          </ac:spMkLst>
        </pc:spChg>
        <pc:spChg chg="add mod">
          <ac:chgData name="Rob Sewell" userId="c802df42025d5e1f" providerId="LiveId" clId="{B2812175-5E0F-4D53-B7F8-4F1E758BD3F9}" dt="2021-09-29T13:53:41.514" v="792" actId="1076"/>
          <ac:spMkLst>
            <pc:docMk/>
            <pc:sldMk cId="300074654" sldId="341"/>
            <ac:spMk id="9" creationId="{A98CAF4E-3A98-4B18-BEA2-DD90AA12100A}"/>
          </ac:spMkLst>
        </pc:spChg>
        <pc:picChg chg="add mod">
          <ac:chgData name="Rob Sewell" userId="c802df42025d5e1f" providerId="LiveId" clId="{B2812175-5E0F-4D53-B7F8-4F1E758BD3F9}" dt="2021-09-29T13:53:17.052" v="787" actId="1076"/>
          <ac:picMkLst>
            <pc:docMk/>
            <pc:sldMk cId="300074654" sldId="341"/>
            <ac:picMk id="8" creationId="{37F640F3-B166-4120-9568-561402533F0C}"/>
          </ac:picMkLst>
        </pc:picChg>
      </pc:sldChg>
      <pc:sldChg chg="addSp delSp modSp new mod">
        <pc:chgData name="Rob Sewell" userId="c802df42025d5e1f" providerId="LiveId" clId="{B2812175-5E0F-4D53-B7F8-4F1E758BD3F9}" dt="2021-09-29T15:08:54.651" v="1190" actId="22"/>
        <pc:sldMkLst>
          <pc:docMk/>
          <pc:sldMk cId="2862228013" sldId="342"/>
        </pc:sldMkLst>
        <pc:spChg chg="mod">
          <ac:chgData name="Rob Sewell" userId="c802df42025d5e1f" providerId="LiveId" clId="{B2812175-5E0F-4D53-B7F8-4F1E758BD3F9}" dt="2021-09-29T13:54:00.243" v="811" actId="122"/>
          <ac:spMkLst>
            <pc:docMk/>
            <pc:sldMk cId="2862228013" sldId="342"/>
            <ac:spMk id="2" creationId="{2E1D15A7-70CF-4ACF-A468-45B67D301777}"/>
          </ac:spMkLst>
        </pc:spChg>
        <pc:spChg chg="mod">
          <ac:chgData name="Rob Sewell" userId="c802df42025d5e1f" providerId="LiveId" clId="{B2812175-5E0F-4D53-B7F8-4F1E758BD3F9}" dt="2021-09-29T15:08:02.194" v="1188" actId="27636"/>
          <ac:spMkLst>
            <pc:docMk/>
            <pc:sldMk cId="2862228013" sldId="342"/>
            <ac:spMk id="3" creationId="{E614576E-3DEB-4DA0-B4B0-1C5B127D86FC}"/>
          </ac:spMkLst>
        </pc:spChg>
        <pc:spChg chg="add del">
          <ac:chgData name="Rob Sewell" userId="c802df42025d5e1f" providerId="LiveId" clId="{B2812175-5E0F-4D53-B7F8-4F1E758BD3F9}" dt="2021-09-29T15:08:54.651" v="1190" actId="22"/>
          <ac:spMkLst>
            <pc:docMk/>
            <pc:sldMk cId="2862228013" sldId="342"/>
            <ac:spMk id="6" creationId="{6F24DD78-CDB1-42F3-8C33-D2F76C0705F5}"/>
          </ac:spMkLst>
        </pc:spChg>
      </pc:sldChg>
      <pc:sldChg chg="modSp new mod">
        <pc:chgData name="Rob Sewell" userId="c802df42025d5e1f" providerId="LiveId" clId="{B2812175-5E0F-4D53-B7F8-4F1E758BD3F9}" dt="2021-09-29T15:10:22.984" v="1217" actId="122"/>
        <pc:sldMkLst>
          <pc:docMk/>
          <pc:sldMk cId="2934069639" sldId="343"/>
        </pc:sldMkLst>
        <pc:spChg chg="mod">
          <ac:chgData name="Rob Sewell" userId="c802df42025d5e1f" providerId="LiveId" clId="{B2812175-5E0F-4D53-B7F8-4F1E758BD3F9}" dt="2021-09-29T15:09:04.333" v="1198" actId="20577"/>
          <ac:spMkLst>
            <pc:docMk/>
            <pc:sldMk cId="2934069639" sldId="343"/>
            <ac:spMk id="2" creationId="{C78A16B6-33DE-49F2-A8FF-7FE394A34AAD}"/>
          </ac:spMkLst>
        </pc:spChg>
        <pc:spChg chg="mod">
          <ac:chgData name="Rob Sewell" userId="c802df42025d5e1f" providerId="LiveId" clId="{B2812175-5E0F-4D53-B7F8-4F1E758BD3F9}" dt="2021-09-29T15:10:22.984" v="1217" actId="122"/>
          <ac:spMkLst>
            <pc:docMk/>
            <pc:sldMk cId="2934069639" sldId="343"/>
            <ac:spMk id="3" creationId="{1CF79A7C-F319-40A5-84E5-00F0287FC682}"/>
          </ac:spMkLst>
        </pc:spChg>
      </pc:sldChg>
      <pc:sldChg chg="addSp delSp modSp new mod ord modAnim">
        <pc:chgData name="Rob Sewell" userId="c802df42025d5e1f" providerId="LiveId" clId="{B2812175-5E0F-4D53-B7F8-4F1E758BD3F9}" dt="2021-10-16T08:41:27.685" v="2980"/>
        <pc:sldMkLst>
          <pc:docMk/>
          <pc:sldMk cId="3376424052" sldId="344"/>
        </pc:sldMkLst>
        <pc:spChg chg="del">
          <ac:chgData name="Rob Sewell" userId="c802df42025d5e1f" providerId="LiveId" clId="{B2812175-5E0F-4D53-B7F8-4F1E758BD3F9}" dt="2021-09-29T15:21:43.629" v="1398" actId="478"/>
          <ac:spMkLst>
            <pc:docMk/>
            <pc:sldMk cId="3376424052" sldId="344"/>
            <ac:spMk id="2" creationId="{4A24FE35-2D92-48E1-94AA-D72EACF39593}"/>
          </ac:spMkLst>
        </pc:spChg>
        <pc:spChg chg="del">
          <ac:chgData name="Rob Sewell" userId="c802df42025d5e1f" providerId="LiveId" clId="{B2812175-5E0F-4D53-B7F8-4F1E758BD3F9}" dt="2021-09-29T15:19:46.534" v="1219" actId="931"/>
          <ac:spMkLst>
            <pc:docMk/>
            <pc:sldMk cId="3376424052" sldId="344"/>
            <ac:spMk id="3" creationId="{7C07F0B6-C6E1-4180-B785-EFAC02391D9A}"/>
          </ac:spMkLst>
        </pc:spChg>
        <pc:spChg chg="mod">
          <ac:chgData name="Rob Sewell" userId="c802df42025d5e1f" providerId="LiveId" clId="{B2812175-5E0F-4D53-B7F8-4F1E758BD3F9}" dt="2021-09-29T15:45:21.915" v="2266" actId="1076"/>
          <ac:spMkLst>
            <pc:docMk/>
            <pc:sldMk cId="3376424052" sldId="344"/>
            <ac:spMk id="4" creationId="{0ECC9256-D8F9-4A78-B7C9-7EDCAB8ADF6D}"/>
          </ac:spMkLst>
        </pc:spChg>
        <pc:spChg chg="add mod">
          <ac:chgData name="Rob Sewell" userId="c802df42025d5e1f" providerId="LiveId" clId="{B2812175-5E0F-4D53-B7F8-4F1E758BD3F9}" dt="2021-09-29T15:47:53.803" v="2297" actId="1076"/>
          <ac:spMkLst>
            <pc:docMk/>
            <pc:sldMk cId="3376424052" sldId="344"/>
            <ac:spMk id="8" creationId="{BAE940BB-D620-47A8-BC4E-1EF12D18905A}"/>
          </ac:spMkLst>
        </pc:spChg>
        <pc:spChg chg="add mod">
          <ac:chgData name="Rob Sewell" userId="c802df42025d5e1f" providerId="LiveId" clId="{B2812175-5E0F-4D53-B7F8-4F1E758BD3F9}" dt="2021-09-29T15:50:28.561" v="2310" actId="1076"/>
          <ac:spMkLst>
            <pc:docMk/>
            <pc:sldMk cId="3376424052" sldId="344"/>
            <ac:spMk id="13" creationId="{EF8C7D04-5670-470B-BE1F-BB93C952466C}"/>
          </ac:spMkLst>
        </pc:spChg>
        <pc:spChg chg="add mod">
          <ac:chgData name="Rob Sewell" userId="c802df42025d5e1f" providerId="LiveId" clId="{B2812175-5E0F-4D53-B7F8-4F1E758BD3F9}" dt="2021-09-29T15:44:33.530" v="2258" actId="1076"/>
          <ac:spMkLst>
            <pc:docMk/>
            <pc:sldMk cId="3376424052" sldId="344"/>
            <ac:spMk id="16" creationId="{12492DA4-E18A-4AA5-9650-F64A6CA01AF3}"/>
          </ac:spMkLst>
        </pc:spChg>
        <pc:spChg chg="add mod">
          <ac:chgData name="Rob Sewell" userId="c802df42025d5e1f" providerId="LiveId" clId="{B2812175-5E0F-4D53-B7F8-4F1E758BD3F9}" dt="2021-09-29T15:50:14.963" v="2307" actId="1076"/>
          <ac:spMkLst>
            <pc:docMk/>
            <pc:sldMk cId="3376424052" sldId="344"/>
            <ac:spMk id="199" creationId="{2FC0DA09-8CA0-4ADC-B29C-207C5B89EA92}"/>
          </ac:spMkLst>
        </pc:spChg>
        <pc:spChg chg="add mod">
          <ac:chgData name="Rob Sewell" userId="c802df42025d5e1f" providerId="LiveId" clId="{B2812175-5E0F-4D53-B7F8-4F1E758BD3F9}" dt="2021-09-29T15:46:24.719" v="2279" actId="14100"/>
          <ac:spMkLst>
            <pc:docMk/>
            <pc:sldMk cId="3376424052" sldId="344"/>
            <ac:spMk id="200" creationId="{FFF62A79-D3B6-4098-A064-B2D6C490A6B8}"/>
          </ac:spMkLst>
        </pc:spChg>
        <pc:spChg chg="add mod">
          <ac:chgData name="Rob Sewell" userId="c802df42025d5e1f" providerId="LiveId" clId="{B2812175-5E0F-4D53-B7F8-4F1E758BD3F9}" dt="2021-09-29T15:50:43.620" v="2314" actId="1076"/>
          <ac:spMkLst>
            <pc:docMk/>
            <pc:sldMk cId="3376424052" sldId="344"/>
            <ac:spMk id="201" creationId="{6FFCEB84-B59F-4D05-9952-5BF765EE1175}"/>
          </ac:spMkLst>
        </pc:spChg>
        <pc:picChg chg="add mod modCrop">
          <ac:chgData name="Rob Sewell" userId="c802df42025d5e1f" providerId="LiveId" clId="{B2812175-5E0F-4D53-B7F8-4F1E758BD3F9}" dt="2021-09-29T15:47:20.331" v="2292" actId="1076"/>
          <ac:picMkLst>
            <pc:docMk/>
            <pc:sldMk cId="3376424052" sldId="344"/>
            <ac:picMk id="6" creationId="{84DAECFF-5A79-4B4F-BF81-79A3FA1FE2E7}"/>
          </ac:picMkLst>
        </pc:picChg>
        <pc:picChg chg="add mod">
          <ac:chgData name="Rob Sewell" userId="c802df42025d5e1f" providerId="LiveId" clId="{B2812175-5E0F-4D53-B7F8-4F1E758BD3F9}" dt="2021-09-29T15:47:20.331" v="2292" actId="1076"/>
          <ac:picMkLst>
            <pc:docMk/>
            <pc:sldMk cId="3376424052" sldId="344"/>
            <ac:picMk id="7" creationId="{DC3C25D4-94EA-4F61-A1D4-0575257C6159}"/>
          </ac:picMkLst>
        </pc:picChg>
        <pc:picChg chg="add mod">
          <ac:chgData name="Rob Sewell" userId="c802df42025d5e1f" providerId="LiveId" clId="{B2812175-5E0F-4D53-B7F8-4F1E758BD3F9}" dt="2021-09-29T15:50:31.238" v="2311" actId="1076"/>
          <ac:picMkLst>
            <pc:docMk/>
            <pc:sldMk cId="3376424052" sldId="344"/>
            <ac:picMk id="10" creationId="{9D5E0B78-D367-4C11-A608-217214321D18}"/>
          </ac:picMkLst>
        </pc:picChg>
        <pc:picChg chg="add mod modCrop">
          <ac:chgData name="Rob Sewell" userId="c802df42025d5e1f" providerId="LiveId" clId="{B2812175-5E0F-4D53-B7F8-4F1E758BD3F9}" dt="2021-09-29T15:44:33.530" v="2258" actId="1076"/>
          <ac:picMkLst>
            <pc:docMk/>
            <pc:sldMk cId="3376424052" sldId="344"/>
            <ac:picMk id="12" creationId="{36DF0AE5-6F8D-4B4F-8A99-19C8E01AB503}"/>
          </ac:picMkLst>
        </pc:picChg>
        <pc:picChg chg="add del mod">
          <ac:chgData name="Rob Sewell" userId="c802df42025d5e1f" providerId="LiveId" clId="{B2812175-5E0F-4D53-B7F8-4F1E758BD3F9}" dt="2021-09-29T15:30:57.587" v="2052" actId="478"/>
          <ac:picMkLst>
            <pc:docMk/>
            <pc:sldMk cId="3376424052" sldId="344"/>
            <ac:picMk id="14" creationId="{1987AFCC-10B7-45C5-B441-79E621816386}"/>
          </ac:picMkLst>
        </pc:picChg>
        <pc:picChg chg="add mod">
          <ac:chgData name="Rob Sewell" userId="c802df42025d5e1f" providerId="LiveId" clId="{B2812175-5E0F-4D53-B7F8-4F1E758BD3F9}" dt="2021-09-29T15:44:33.530" v="2258" actId="1076"/>
          <ac:picMkLst>
            <pc:docMk/>
            <pc:sldMk cId="3376424052" sldId="344"/>
            <ac:picMk id="15" creationId="{20EB3352-0A6E-49EF-ABBB-EC6D0689B544}"/>
          </ac:picMkLst>
        </pc:picChg>
        <pc:picChg chg="add mod">
          <ac:chgData name="Rob Sewell" userId="c802df42025d5e1f" providerId="LiveId" clId="{B2812175-5E0F-4D53-B7F8-4F1E758BD3F9}" dt="2021-09-29T15:44:50.518" v="2259" actId="1076"/>
          <ac:picMkLst>
            <pc:docMk/>
            <pc:sldMk cId="3376424052" sldId="344"/>
            <ac:picMk id="18" creationId="{0C8174A9-A4DB-4161-9C20-90F53C57F8E7}"/>
          </ac:picMkLst>
        </pc:picChg>
        <pc:picChg chg="add mod">
          <ac:chgData name="Rob Sewell" userId="c802df42025d5e1f" providerId="LiveId" clId="{B2812175-5E0F-4D53-B7F8-4F1E758BD3F9}" dt="2021-09-29T15:44:50.518" v="2259" actId="1076"/>
          <ac:picMkLst>
            <pc:docMk/>
            <pc:sldMk cId="3376424052" sldId="344"/>
            <ac:picMk id="20" creationId="{F52A6241-FEB2-4133-A14E-E28FC3DCB76B}"/>
          </ac:picMkLst>
        </pc:picChg>
        <pc:picChg chg="add mod">
          <ac:chgData name="Rob Sewell" userId="c802df42025d5e1f" providerId="LiveId" clId="{B2812175-5E0F-4D53-B7F8-4F1E758BD3F9}" dt="2021-09-29T15:44:50.518" v="2259" actId="1076"/>
          <ac:picMkLst>
            <pc:docMk/>
            <pc:sldMk cId="3376424052" sldId="344"/>
            <ac:picMk id="22" creationId="{B64CC436-6BB7-4E13-9B14-394E25BEF19E}"/>
          </ac:picMkLst>
        </pc:picChg>
        <pc:picChg chg="add del mod">
          <ac:chgData name="Rob Sewell" userId="c802df42025d5e1f" providerId="LiveId" clId="{B2812175-5E0F-4D53-B7F8-4F1E758BD3F9}" dt="2021-09-29T15:44:19.997" v="2257" actId="478"/>
          <ac:picMkLst>
            <pc:docMk/>
            <pc:sldMk cId="3376424052" sldId="344"/>
            <ac:picMk id="24" creationId="{3C92AFFA-E584-4E54-99C6-B10270D41AA8}"/>
          </ac:picMkLst>
        </pc:picChg>
        <pc:picChg chg="add mod">
          <ac:chgData name="Rob Sewell" userId="c802df42025d5e1f" providerId="LiveId" clId="{B2812175-5E0F-4D53-B7F8-4F1E758BD3F9}" dt="2021-09-29T15:44:50.518" v="2259" actId="1076"/>
          <ac:picMkLst>
            <pc:docMk/>
            <pc:sldMk cId="3376424052" sldId="344"/>
            <ac:picMk id="26" creationId="{6F47C655-2AFF-4BB1-B199-18FE125B96A6}"/>
          </ac:picMkLst>
        </pc:picChg>
        <pc:picChg chg="add del mod">
          <ac:chgData name="Rob Sewell" userId="c802df42025d5e1f" providerId="LiveId" clId="{B2812175-5E0F-4D53-B7F8-4F1E758BD3F9}" dt="2021-09-29T15:44:19.997" v="2257" actId="478"/>
          <ac:picMkLst>
            <pc:docMk/>
            <pc:sldMk cId="3376424052" sldId="344"/>
            <ac:picMk id="28" creationId="{38F5D310-44F3-465D-8787-90636214611E}"/>
          </ac:picMkLst>
        </pc:picChg>
        <pc:picChg chg="add del mod">
          <ac:chgData name="Rob Sewell" userId="c802df42025d5e1f" providerId="LiveId" clId="{B2812175-5E0F-4D53-B7F8-4F1E758BD3F9}" dt="2021-09-29T15:44:19.997" v="2257" actId="478"/>
          <ac:picMkLst>
            <pc:docMk/>
            <pc:sldMk cId="3376424052" sldId="344"/>
            <ac:picMk id="30" creationId="{EF541B28-FD98-4005-9049-B8078D13CE6F}"/>
          </ac:picMkLst>
        </pc:picChg>
        <pc:picChg chg="add del mod">
          <ac:chgData name="Rob Sewell" userId="c802df42025d5e1f" providerId="LiveId" clId="{B2812175-5E0F-4D53-B7F8-4F1E758BD3F9}" dt="2021-09-29T15:44:19.997" v="2257" actId="478"/>
          <ac:picMkLst>
            <pc:docMk/>
            <pc:sldMk cId="3376424052" sldId="344"/>
            <ac:picMk id="32" creationId="{3ED70B50-7BCC-47A2-9B8B-2F3A23DCD95A}"/>
          </ac:picMkLst>
        </pc:picChg>
        <pc:picChg chg="add del mod">
          <ac:chgData name="Rob Sewell" userId="c802df42025d5e1f" providerId="LiveId" clId="{B2812175-5E0F-4D53-B7F8-4F1E758BD3F9}" dt="2021-09-29T15:44:19.997" v="2257" actId="478"/>
          <ac:picMkLst>
            <pc:docMk/>
            <pc:sldMk cId="3376424052" sldId="344"/>
            <ac:picMk id="34" creationId="{97EEEE56-0C32-49F8-851C-DC06F29B94DA}"/>
          </ac:picMkLst>
        </pc:picChg>
        <pc:picChg chg="add del mod">
          <ac:chgData name="Rob Sewell" userId="c802df42025d5e1f" providerId="LiveId" clId="{B2812175-5E0F-4D53-B7F8-4F1E758BD3F9}" dt="2021-09-29T15:44:19.997" v="2257" actId="478"/>
          <ac:picMkLst>
            <pc:docMk/>
            <pc:sldMk cId="3376424052" sldId="344"/>
            <ac:picMk id="36" creationId="{CC2D508A-D102-4A9F-877E-404F9C3641DF}"/>
          </ac:picMkLst>
        </pc:picChg>
        <pc:picChg chg="add mod">
          <ac:chgData name="Rob Sewell" userId="c802df42025d5e1f" providerId="LiveId" clId="{B2812175-5E0F-4D53-B7F8-4F1E758BD3F9}" dt="2021-09-29T15:45:02.646" v="2260" actId="1076"/>
          <ac:picMkLst>
            <pc:docMk/>
            <pc:sldMk cId="3376424052" sldId="344"/>
            <ac:picMk id="38" creationId="{FE142FD7-6C83-4201-8928-0CC95DE3D568}"/>
          </ac:picMkLst>
        </pc:picChg>
        <pc:picChg chg="add mod">
          <ac:chgData name="Rob Sewell" userId="c802df42025d5e1f" providerId="LiveId" clId="{B2812175-5E0F-4D53-B7F8-4F1E758BD3F9}" dt="2021-09-29T15:45:02.646" v="2260" actId="1076"/>
          <ac:picMkLst>
            <pc:docMk/>
            <pc:sldMk cId="3376424052" sldId="344"/>
            <ac:picMk id="40" creationId="{3E54E9C5-8433-42C3-B426-9557E9967EFD}"/>
          </ac:picMkLst>
        </pc:picChg>
        <pc:picChg chg="add mod">
          <ac:chgData name="Rob Sewell" userId="c802df42025d5e1f" providerId="LiveId" clId="{B2812175-5E0F-4D53-B7F8-4F1E758BD3F9}" dt="2021-09-29T15:45:04.528" v="2261" actId="1076"/>
          <ac:picMkLst>
            <pc:docMk/>
            <pc:sldMk cId="3376424052" sldId="344"/>
            <ac:picMk id="42" creationId="{718846E8-8C96-4F94-A025-918EC65F5EE1}"/>
          </ac:picMkLst>
        </pc:picChg>
        <pc:picChg chg="add mod">
          <ac:chgData name="Rob Sewell" userId="c802df42025d5e1f" providerId="LiveId" clId="{B2812175-5E0F-4D53-B7F8-4F1E758BD3F9}" dt="2021-09-29T15:44:50.518" v="2259" actId="1076"/>
          <ac:picMkLst>
            <pc:docMk/>
            <pc:sldMk cId="3376424052" sldId="344"/>
            <ac:picMk id="44" creationId="{0843B04C-97E0-429C-8365-E8F29EA00710}"/>
          </ac:picMkLst>
        </pc:picChg>
        <pc:picChg chg="add mod">
          <ac:chgData name="Rob Sewell" userId="c802df42025d5e1f" providerId="LiveId" clId="{B2812175-5E0F-4D53-B7F8-4F1E758BD3F9}" dt="2021-09-29T15:44:50.518" v="2259" actId="1076"/>
          <ac:picMkLst>
            <pc:docMk/>
            <pc:sldMk cId="3376424052" sldId="344"/>
            <ac:picMk id="46" creationId="{E56C23F3-BB99-4DCD-AFE5-A2BDD243AB59}"/>
          </ac:picMkLst>
        </pc:picChg>
        <pc:picChg chg="add mod">
          <ac:chgData name="Rob Sewell" userId="c802df42025d5e1f" providerId="LiveId" clId="{B2812175-5E0F-4D53-B7F8-4F1E758BD3F9}" dt="2021-09-29T15:44:50.518" v="2259" actId="1076"/>
          <ac:picMkLst>
            <pc:docMk/>
            <pc:sldMk cId="3376424052" sldId="344"/>
            <ac:picMk id="48" creationId="{34334719-AE78-4CC7-B38E-EF4BE03EE81D}"/>
          </ac:picMkLst>
        </pc:picChg>
        <pc:picChg chg="add mod">
          <ac:chgData name="Rob Sewell" userId="c802df42025d5e1f" providerId="LiveId" clId="{B2812175-5E0F-4D53-B7F8-4F1E758BD3F9}" dt="2021-09-29T15:45:34.153" v="2271" actId="1076"/>
          <ac:picMkLst>
            <pc:docMk/>
            <pc:sldMk cId="3376424052" sldId="344"/>
            <ac:picMk id="50" creationId="{9CA4E16F-56B0-470F-9AD6-CA1F5ACF5C58}"/>
          </ac:picMkLst>
        </pc:picChg>
        <pc:picChg chg="add mod">
          <ac:chgData name="Rob Sewell" userId="c802df42025d5e1f" providerId="LiveId" clId="{B2812175-5E0F-4D53-B7F8-4F1E758BD3F9}" dt="2021-09-29T15:45:11.999" v="2262" actId="1076"/>
          <ac:picMkLst>
            <pc:docMk/>
            <pc:sldMk cId="3376424052" sldId="344"/>
            <ac:picMk id="52" creationId="{451C37E0-5EF3-4270-A702-C3A205D8080A}"/>
          </ac:picMkLst>
        </pc:picChg>
        <pc:picChg chg="add mod">
          <ac:chgData name="Rob Sewell" userId="c802df42025d5e1f" providerId="LiveId" clId="{B2812175-5E0F-4D53-B7F8-4F1E758BD3F9}" dt="2021-09-29T15:45:11.999" v="2262" actId="1076"/>
          <ac:picMkLst>
            <pc:docMk/>
            <pc:sldMk cId="3376424052" sldId="344"/>
            <ac:picMk id="54" creationId="{9D44CAFF-5947-4407-A8FC-71D592F091C0}"/>
          </ac:picMkLst>
        </pc:picChg>
        <pc:picChg chg="add mod">
          <ac:chgData name="Rob Sewell" userId="c802df42025d5e1f" providerId="LiveId" clId="{B2812175-5E0F-4D53-B7F8-4F1E758BD3F9}" dt="2021-09-29T15:45:11.999" v="2262" actId="1076"/>
          <ac:picMkLst>
            <pc:docMk/>
            <pc:sldMk cId="3376424052" sldId="344"/>
            <ac:picMk id="56" creationId="{D7D9C370-7348-47A4-9FB6-F50D934FC53B}"/>
          </ac:picMkLst>
        </pc:picChg>
        <pc:picChg chg="add mod">
          <ac:chgData name="Rob Sewell" userId="c802df42025d5e1f" providerId="LiveId" clId="{B2812175-5E0F-4D53-B7F8-4F1E758BD3F9}" dt="2021-09-29T15:44:50.518" v="2259" actId="1076"/>
          <ac:picMkLst>
            <pc:docMk/>
            <pc:sldMk cId="3376424052" sldId="344"/>
            <ac:picMk id="58" creationId="{282EAEBE-1BD9-49D3-9EAB-C9E1BF52CDD0}"/>
          </ac:picMkLst>
        </pc:picChg>
        <pc:picChg chg="add mod">
          <ac:chgData name="Rob Sewell" userId="c802df42025d5e1f" providerId="LiveId" clId="{B2812175-5E0F-4D53-B7F8-4F1E758BD3F9}" dt="2021-09-29T15:45:14.473" v="2263" actId="1076"/>
          <ac:picMkLst>
            <pc:docMk/>
            <pc:sldMk cId="3376424052" sldId="344"/>
            <ac:picMk id="60" creationId="{9A8BFD08-C488-4369-A283-67B43AFB0FD1}"/>
          </ac:picMkLst>
        </pc:picChg>
        <pc:picChg chg="add mod">
          <ac:chgData name="Rob Sewell" userId="c802df42025d5e1f" providerId="LiveId" clId="{B2812175-5E0F-4D53-B7F8-4F1E758BD3F9}" dt="2021-09-29T15:45:11.999" v="2262" actId="1076"/>
          <ac:picMkLst>
            <pc:docMk/>
            <pc:sldMk cId="3376424052" sldId="344"/>
            <ac:picMk id="62" creationId="{253E8171-CF56-4B7F-A055-9B1BAA410507}"/>
          </ac:picMkLst>
        </pc:picChg>
        <pc:picChg chg="add mod">
          <ac:chgData name="Rob Sewell" userId="c802df42025d5e1f" providerId="LiveId" clId="{B2812175-5E0F-4D53-B7F8-4F1E758BD3F9}" dt="2021-09-29T15:45:11.999" v="2262" actId="1076"/>
          <ac:picMkLst>
            <pc:docMk/>
            <pc:sldMk cId="3376424052" sldId="344"/>
            <ac:picMk id="64" creationId="{FC8DEF4A-3323-4B4A-8FF1-9153394C4F29}"/>
          </ac:picMkLst>
        </pc:picChg>
        <pc:picChg chg="add mod">
          <ac:chgData name="Rob Sewell" userId="c802df42025d5e1f" providerId="LiveId" clId="{B2812175-5E0F-4D53-B7F8-4F1E758BD3F9}" dt="2021-09-29T15:45:11.999" v="2262" actId="1076"/>
          <ac:picMkLst>
            <pc:docMk/>
            <pc:sldMk cId="3376424052" sldId="344"/>
            <ac:picMk id="66" creationId="{435E0E5C-8DEE-40EC-901A-5D33C3613893}"/>
          </ac:picMkLst>
        </pc:picChg>
        <pc:picChg chg="add del mod">
          <ac:chgData name="Rob Sewell" userId="c802df42025d5e1f" providerId="LiveId" clId="{B2812175-5E0F-4D53-B7F8-4F1E758BD3F9}" dt="2021-09-29T15:35:47.973" v="2123" actId="478"/>
          <ac:picMkLst>
            <pc:docMk/>
            <pc:sldMk cId="3376424052" sldId="344"/>
            <ac:picMk id="68" creationId="{5B7C2D9A-522D-41F5-870E-22C37D25DFFC}"/>
          </ac:picMkLst>
        </pc:picChg>
        <pc:picChg chg="add mod">
          <ac:chgData name="Rob Sewell" userId="c802df42025d5e1f" providerId="LiveId" clId="{B2812175-5E0F-4D53-B7F8-4F1E758BD3F9}" dt="2021-09-29T15:45:17.690" v="2264" actId="1076"/>
          <ac:picMkLst>
            <pc:docMk/>
            <pc:sldMk cId="3376424052" sldId="344"/>
            <ac:picMk id="70" creationId="{DA761307-32A7-402F-BA17-06FA1FED64EB}"/>
          </ac:picMkLst>
        </pc:picChg>
        <pc:picChg chg="add mod">
          <ac:chgData name="Rob Sewell" userId="c802df42025d5e1f" providerId="LiveId" clId="{B2812175-5E0F-4D53-B7F8-4F1E758BD3F9}" dt="2021-09-29T15:45:02.646" v="2260" actId="1076"/>
          <ac:picMkLst>
            <pc:docMk/>
            <pc:sldMk cId="3376424052" sldId="344"/>
            <ac:picMk id="72" creationId="{6E1E8978-5E82-48E3-8065-C3496EA68FF3}"/>
          </ac:picMkLst>
        </pc:picChg>
        <pc:picChg chg="add mod">
          <ac:chgData name="Rob Sewell" userId="c802df42025d5e1f" providerId="LiveId" clId="{B2812175-5E0F-4D53-B7F8-4F1E758BD3F9}" dt="2021-09-29T15:45:32.638" v="2270" actId="1076"/>
          <ac:picMkLst>
            <pc:docMk/>
            <pc:sldMk cId="3376424052" sldId="344"/>
            <ac:picMk id="74" creationId="{60E3DC30-F555-4B26-9EC4-A9D24A9F1990}"/>
          </ac:picMkLst>
        </pc:picChg>
        <pc:picChg chg="add mod">
          <ac:chgData name="Rob Sewell" userId="c802df42025d5e1f" providerId="LiveId" clId="{B2812175-5E0F-4D53-B7F8-4F1E758BD3F9}" dt="2021-09-29T15:45:31.581" v="2269" actId="1076"/>
          <ac:picMkLst>
            <pc:docMk/>
            <pc:sldMk cId="3376424052" sldId="344"/>
            <ac:picMk id="76" creationId="{8063A778-59C3-4BB6-8D2D-035655BC19CF}"/>
          </ac:picMkLst>
        </pc:picChg>
        <pc:picChg chg="add mod">
          <ac:chgData name="Rob Sewell" userId="c802df42025d5e1f" providerId="LiveId" clId="{B2812175-5E0F-4D53-B7F8-4F1E758BD3F9}" dt="2021-09-29T15:45:29.450" v="2268" actId="1076"/>
          <ac:picMkLst>
            <pc:docMk/>
            <pc:sldMk cId="3376424052" sldId="344"/>
            <ac:picMk id="78" creationId="{56D6442A-7B34-4602-9145-81B1F6478667}"/>
          </ac:picMkLst>
        </pc:picChg>
        <pc:picChg chg="add mod">
          <ac:chgData name="Rob Sewell" userId="c802df42025d5e1f" providerId="LiveId" clId="{B2812175-5E0F-4D53-B7F8-4F1E758BD3F9}" dt="2021-09-29T15:45:28.198" v="2267" actId="1076"/>
          <ac:picMkLst>
            <pc:docMk/>
            <pc:sldMk cId="3376424052" sldId="344"/>
            <ac:picMk id="80" creationId="{8C728760-886F-4E5A-BA87-44AC793B5936}"/>
          </ac:picMkLst>
        </pc:picChg>
        <pc:picChg chg="add mod">
          <ac:chgData name="Rob Sewell" userId="c802df42025d5e1f" providerId="LiveId" clId="{B2812175-5E0F-4D53-B7F8-4F1E758BD3F9}" dt="2021-09-29T15:44:50.518" v="2259" actId="1076"/>
          <ac:picMkLst>
            <pc:docMk/>
            <pc:sldMk cId="3376424052" sldId="344"/>
            <ac:picMk id="82" creationId="{1C561CD5-63AB-49DA-B836-5F9769A40478}"/>
          </ac:picMkLst>
        </pc:picChg>
        <pc:picChg chg="add mod">
          <ac:chgData name="Rob Sewell" userId="c802df42025d5e1f" providerId="LiveId" clId="{B2812175-5E0F-4D53-B7F8-4F1E758BD3F9}" dt="2021-09-29T15:44:50.518" v="2259" actId="1076"/>
          <ac:picMkLst>
            <pc:docMk/>
            <pc:sldMk cId="3376424052" sldId="344"/>
            <ac:picMk id="84" creationId="{B8D94A9E-6F70-457E-8AFD-F4F7D3C259A0}"/>
          </ac:picMkLst>
        </pc:picChg>
        <pc:picChg chg="add mod">
          <ac:chgData name="Rob Sewell" userId="c802df42025d5e1f" providerId="LiveId" clId="{B2812175-5E0F-4D53-B7F8-4F1E758BD3F9}" dt="2021-09-29T15:44:50.518" v="2259" actId="1076"/>
          <ac:picMkLst>
            <pc:docMk/>
            <pc:sldMk cId="3376424052" sldId="344"/>
            <ac:picMk id="86" creationId="{8D9BB229-CBAC-45F2-BB1F-649BAD4C5A8E}"/>
          </ac:picMkLst>
        </pc:picChg>
        <pc:picChg chg="add mod">
          <ac:chgData name="Rob Sewell" userId="c802df42025d5e1f" providerId="LiveId" clId="{B2812175-5E0F-4D53-B7F8-4F1E758BD3F9}" dt="2021-09-29T15:44:50.518" v="2259" actId="1076"/>
          <ac:picMkLst>
            <pc:docMk/>
            <pc:sldMk cId="3376424052" sldId="344"/>
            <ac:picMk id="88" creationId="{3382F7B1-79BF-4499-BC43-A9A2D8E57B49}"/>
          </ac:picMkLst>
        </pc:picChg>
        <pc:picChg chg="add mod">
          <ac:chgData name="Rob Sewell" userId="c802df42025d5e1f" providerId="LiveId" clId="{B2812175-5E0F-4D53-B7F8-4F1E758BD3F9}" dt="2021-09-29T15:44:50.518" v="2259" actId="1076"/>
          <ac:picMkLst>
            <pc:docMk/>
            <pc:sldMk cId="3376424052" sldId="344"/>
            <ac:picMk id="90" creationId="{0F8F17CF-94F8-4C3F-835C-1A85835BFFC3}"/>
          </ac:picMkLst>
        </pc:picChg>
        <pc:picChg chg="add mod">
          <ac:chgData name="Rob Sewell" userId="c802df42025d5e1f" providerId="LiveId" clId="{B2812175-5E0F-4D53-B7F8-4F1E758BD3F9}" dt="2021-09-29T15:44:50.518" v="2259" actId="1076"/>
          <ac:picMkLst>
            <pc:docMk/>
            <pc:sldMk cId="3376424052" sldId="344"/>
            <ac:picMk id="92" creationId="{2C152FDF-8EF6-4669-9CED-929AD14A03A2}"/>
          </ac:picMkLst>
        </pc:picChg>
        <pc:picChg chg="add mod">
          <ac:chgData name="Rob Sewell" userId="c802df42025d5e1f" providerId="LiveId" clId="{B2812175-5E0F-4D53-B7F8-4F1E758BD3F9}" dt="2021-09-29T15:44:50.518" v="2259" actId="1076"/>
          <ac:picMkLst>
            <pc:docMk/>
            <pc:sldMk cId="3376424052" sldId="344"/>
            <ac:picMk id="94" creationId="{E7AAA3C6-EE2F-4EC5-9441-2E5830AAFD96}"/>
          </ac:picMkLst>
        </pc:picChg>
        <pc:picChg chg="add mod">
          <ac:chgData name="Rob Sewell" userId="c802df42025d5e1f" providerId="LiveId" clId="{B2812175-5E0F-4D53-B7F8-4F1E758BD3F9}" dt="2021-09-29T15:44:50.518" v="2259" actId="1076"/>
          <ac:picMkLst>
            <pc:docMk/>
            <pc:sldMk cId="3376424052" sldId="344"/>
            <ac:picMk id="96" creationId="{3E5746D9-6D7B-4F29-99DB-4556E07F3A33}"/>
          </ac:picMkLst>
        </pc:picChg>
        <pc:picChg chg="add mod">
          <ac:chgData name="Rob Sewell" userId="c802df42025d5e1f" providerId="LiveId" clId="{B2812175-5E0F-4D53-B7F8-4F1E758BD3F9}" dt="2021-09-29T15:44:50.518" v="2259" actId="1076"/>
          <ac:picMkLst>
            <pc:docMk/>
            <pc:sldMk cId="3376424052" sldId="344"/>
            <ac:picMk id="98" creationId="{6EBCBC47-1959-4FD6-A575-206A2BFF315D}"/>
          </ac:picMkLst>
        </pc:picChg>
        <pc:picChg chg="add mod">
          <ac:chgData name="Rob Sewell" userId="c802df42025d5e1f" providerId="LiveId" clId="{B2812175-5E0F-4D53-B7F8-4F1E758BD3F9}" dt="2021-09-29T15:44:50.518" v="2259" actId="1076"/>
          <ac:picMkLst>
            <pc:docMk/>
            <pc:sldMk cId="3376424052" sldId="344"/>
            <ac:picMk id="100" creationId="{2A1E049B-3D0B-43D3-9E88-D77B7C7DC325}"/>
          </ac:picMkLst>
        </pc:picChg>
        <pc:picChg chg="add mod">
          <ac:chgData name="Rob Sewell" userId="c802df42025d5e1f" providerId="LiveId" clId="{B2812175-5E0F-4D53-B7F8-4F1E758BD3F9}" dt="2021-09-29T15:44:50.518" v="2259" actId="1076"/>
          <ac:picMkLst>
            <pc:docMk/>
            <pc:sldMk cId="3376424052" sldId="344"/>
            <ac:picMk id="102" creationId="{E148A4EE-A195-42A6-B8A4-CB3DCF3F84E4}"/>
          </ac:picMkLst>
        </pc:picChg>
        <pc:picChg chg="add mod">
          <ac:chgData name="Rob Sewell" userId="c802df42025d5e1f" providerId="LiveId" clId="{B2812175-5E0F-4D53-B7F8-4F1E758BD3F9}" dt="2021-09-29T15:44:50.518" v="2259" actId="1076"/>
          <ac:picMkLst>
            <pc:docMk/>
            <pc:sldMk cId="3376424052" sldId="344"/>
            <ac:picMk id="104" creationId="{DB7385A0-0557-4592-B5BE-5BBF7A5E2E5B}"/>
          </ac:picMkLst>
        </pc:picChg>
        <pc:picChg chg="add mod">
          <ac:chgData name="Rob Sewell" userId="c802df42025d5e1f" providerId="LiveId" clId="{B2812175-5E0F-4D53-B7F8-4F1E758BD3F9}" dt="2021-09-29T15:44:50.518" v="2259" actId="1076"/>
          <ac:picMkLst>
            <pc:docMk/>
            <pc:sldMk cId="3376424052" sldId="344"/>
            <ac:picMk id="106" creationId="{A8A60B01-4174-44E3-94CF-0707D6C33785}"/>
          </ac:picMkLst>
        </pc:picChg>
        <pc:picChg chg="add mod">
          <ac:chgData name="Rob Sewell" userId="c802df42025d5e1f" providerId="LiveId" clId="{B2812175-5E0F-4D53-B7F8-4F1E758BD3F9}" dt="2021-09-29T15:44:50.518" v="2259" actId="1076"/>
          <ac:picMkLst>
            <pc:docMk/>
            <pc:sldMk cId="3376424052" sldId="344"/>
            <ac:picMk id="108" creationId="{EBD52AC5-607B-4EC3-90E5-31527EFD40C3}"/>
          </ac:picMkLst>
        </pc:picChg>
        <pc:picChg chg="add mod">
          <ac:chgData name="Rob Sewell" userId="c802df42025d5e1f" providerId="LiveId" clId="{B2812175-5E0F-4D53-B7F8-4F1E758BD3F9}" dt="2021-09-29T15:44:50.518" v="2259" actId="1076"/>
          <ac:picMkLst>
            <pc:docMk/>
            <pc:sldMk cId="3376424052" sldId="344"/>
            <ac:picMk id="110" creationId="{BFAD4CA8-FBA0-4401-A306-E0135E148139}"/>
          </ac:picMkLst>
        </pc:picChg>
        <pc:picChg chg="add mod">
          <ac:chgData name="Rob Sewell" userId="c802df42025d5e1f" providerId="LiveId" clId="{B2812175-5E0F-4D53-B7F8-4F1E758BD3F9}" dt="2021-09-29T15:44:50.518" v="2259" actId="1076"/>
          <ac:picMkLst>
            <pc:docMk/>
            <pc:sldMk cId="3376424052" sldId="344"/>
            <ac:picMk id="112" creationId="{E2FC1B18-C5B1-4955-AB4C-880BE9DEB0C6}"/>
          </ac:picMkLst>
        </pc:picChg>
        <pc:picChg chg="add mod">
          <ac:chgData name="Rob Sewell" userId="c802df42025d5e1f" providerId="LiveId" clId="{B2812175-5E0F-4D53-B7F8-4F1E758BD3F9}" dt="2021-09-29T15:44:50.518" v="2259" actId="1076"/>
          <ac:picMkLst>
            <pc:docMk/>
            <pc:sldMk cId="3376424052" sldId="344"/>
            <ac:picMk id="114" creationId="{E2B511B5-911E-4532-8D83-DFD986783C47}"/>
          </ac:picMkLst>
        </pc:picChg>
        <pc:picChg chg="add mod">
          <ac:chgData name="Rob Sewell" userId="c802df42025d5e1f" providerId="LiveId" clId="{B2812175-5E0F-4D53-B7F8-4F1E758BD3F9}" dt="2021-09-29T15:44:50.518" v="2259" actId="1076"/>
          <ac:picMkLst>
            <pc:docMk/>
            <pc:sldMk cId="3376424052" sldId="344"/>
            <ac:picMk id="116" creationId="{5F742416-1231-41B0-AA4D-5D6EDEC7DDF9}"/>
          </ac:picMkLst>
        </pc:picChg>
        <pc:picChg chg="add mod">
          <ac:chgData name="Rob Sewell" userId="c802df42025d5e1f" providerId="LiveId" clId="{B2812175-5E0F-4D53-B7F8-4F1E758BD3F9}" dt="2021-09-29T15:44:50.518" v="2259" actId="1076"/>
          <ac:picMkLst>
            <pc:docMk/>
            <pc:sldMk cId="3376424052" sldId="344"/>
            <ac:picMk id="118" creationId="{FF9D75E6-3FE7-4EC7-8337-96C08797C242}"/>
          </ac:picMkLst>
        </pc:picChg>
        <pc:picChg chg="add mod">
          <ac:chgData name="Rob Sewell" userId="c802df42025d5e1f" providerId="LiveId" clId="{B2812175-5E0F-4D53-B7F8-4F1E758BD3F9}" dt="2021-09-29T15:44:50.518" v="2259" actId="1076"/>
          <ac:picMkLst>
            <pc:docMk/>
            <pc:sldMk cId="3376424052" sldId="344"/>
            <ac:picMk id="120" creationId="{F88D4652-95E9-4064-8967-0073D2321542}"/>
          </ac:picMkLst>
        </pc:picChg>
        <pc:picChg chg="add mod">
          <ac:chgData name="Rob Sewell" userId="c802df42025d5e1f" providerId="LiveId" clId="{B2812175-5E0F-4D53-B7F8-4F1E758BD3F9}" dt="2021-09-29T15:44:50.518" v="2259" actId="1076"/>
          <ac:picMkLst>
            <pc:docMk/>
            <pc:sldMk cId="3376424052" sldId="344"/>
            <ac:picMk id="122" creationId="{738B0E00-2EA1-4B4F-AEE0-14A5B089A3C4}"/>
          </ac:picMkLst>
        </pc:picChg>
        <pc:picChg chg="add mod">
          <ac:chgData name="Rob Sewell" userId="c802df42025d5e1f" providerId="LiveId" clId="{B2812175-5E0F-4D53-B7F8-4F1E758BD3F9}" dt="2021-09-29T15:44:50.518" v="2259" actId="1076"/>
          <ac:picMkLst>
            <pc:docMk/>
            <pc:sldMk cId="3376424052" sldId="344"/>
            <ac:picMk id="124" creationId="{B7823C36-A5DB-4D4F-87C9-E7C8209D2D7B}"/>
          </ac:picMkLst>
        </pc:picChg>
        <pc:picChg chg="add mod">
          <ac:chgData name="Rob Sewell" userId="c802df42025d5e1f" providerId="LiveId" clId="{B2812175-5E0F-4D53-B7F8-4F1E758BD3F9}" dt="2021-09-29T15:44:50.518" v="2259" actId="1076"/>
          <ac:picMkLst>
            <pc:docMk/>
            <pc:sldMk cId="3376424052" sldId="344"/>
            <ac:picMk id="126" creationId="{C9CBB5CA-7A36-44CD-8736-12D4FA2AB177}"/>
          </ac:picMkLst>
        </pc:picChg>
        <pc:picChg chg="add mod">
          <ac:chgData name="Rob Sewell" userId="c802df42025d5e1f" providerId="LiveId" clId="{B2812175-5E0F-4D53-B7F8-4F1E758BD3F9}" dt="2021-09-29T15:44:50.518" v="2259" actId="1076"/>
          <ac:picMkLst>
            <pc:docMk/>
            <pc:sldMk cId="3376424052" sldId="344"/>
            <ac:picMk id="128" creationId="{15D4B6AD-720E-4E12-BC56-9858C845D5E9}"/>
          </ac:picMkLst>
        </pc:picChg>
        <pc:picChg chg="add mod">
          <ac:chgData name="Rob Sewell" userId="c802df42025d5e1f" providerId="LiveId" clId="{B2812175-5E0F-4D53-B7F8-4F1E758BD3F9}" dt="2021-09-29T15:44:50.518" v="2259" actId="1076"/>
          <ac:picMkLst>
            <pc:docMk/>
            <pc:sldMk cId="3376424052" sldId="344"/>
            <ac:picMk id="130" creationId="{55109DB8-009B-46B1-93E0-0EA052F7B09C}"/>
          </ac:picMkLst>
        </pc:picChg>
        <pc:picChg chg="add mod">
          <ac:chgData name="Rob Sewell" userId="c802df42025d5e1f" providerId="LiveId" clId="{B2812175-5E0F-4D53-B7F8-4F1E758BD3F9}" dt="2021-09-29T15:44:50.518" v="2259" actId="1076"/>
          <ac:picMkLst>
            <pc:docMk/>
            <pc:sldMk cId="3376424052" sldId="344"/>
            <ac:picMk id="132" creationId="{BAB50198-336F-4E37-8F96-4093F3414B24}"/>
          </ac:picMkLst>
        </pc:picChg>
        <pc:picChg chg="add mod">
          <ac:chgData name="Rob Sewell" userId="c802df42025d5e1f" providerId="LiveId" clId="{B2812175-5E0F-4D53-B7F8-4F1E758BD3F9}" dt="2021-09-29T15:44:50.518" v="2259" actId="1076"/>
          <ac:picMkLst>
            <pc:docMk/>
            <pc:sldMk cId="3376424052" sldId="344"/>
            <ac:picMk id="134" creationId="{64E96978-1800-4D22-98C3-188346500D1F}"/>
          </ac:picMkLst>
        </pc:picChg>
        <pc:picChg chg="add mod">
          <ac:chgData name="Rob Sewell" userId="c802df42025d5e1f" providerId="LiveId" clId="{B2812175-5E0F-4D53-B7F8-4F1E758BD3F9}" dt="2021-09-29T15:44:50.518" v="2259" actId="1076"/>
          <ac:picMkLst>
            <pc:docMk/>
            <pc:sldMk cId="3376424052" sldId="344"/>
            <ac:picMk id="136" creationId="{BBD2CF1A-3671-47D4-B225-4A2843316FB0}"/>
          </ac:picMkLst>
        </pc:picChg>
        <pc:picChg chg="add mod">
          <ac:chgData name="Rob Sewell" userId="c802df42025d5e1f" providerId="LiveId" clId="{B2812175-5E0F-4D53-B7F8-4F1E758BD3F9}" dt="2021-09-29T15:44:50.518" v="2259" actId="1076"/>
          <ac:picMkLst>
            <pc:docMk/>
            <pc:sldMk cId="3376424052" sldId="344"/>
            <ac:picMk id="138" creationId="{9FFFE860-C842-4D21-A3BF-3CB8BF7E32BE}"/>
          </ac:picMkLst>
        </pc:picChg>
        <pc:picChg chg="add mod">
          <ac:chgData name="Rob Sewell" userId="c802df42025d5e1f" providerId="LiveId" clId="{B2812175-5E0F-4D53-B7F8-4F1E758BD3F9}" dt="2021-09-29T15:44:50.518" v="2259" actId="1076"/>
          <ac:picMkLst>
            <pc:docMk/>
            <pc:sldMk cId="3376424052" sldId="344"/>
            <ac:picMk id="140" creationId="{AAAF14AF-1373-4FFE-8D2C-E0BC2B029CFC}"/>
          </ac:picMkLst>
        </pc:picChg>
        <pc:picChg chg="add mod">
          <ac:chgData name="Rob Sewell" userId="c802df42025d5e1f" providerId="LiveId" clId="{B2812175-5E0F-4D53-B7F8-4F1E758BD3F9}" dt="2021-09-29T15:44:50.518" v="2259" actId="1076"/>
          <ac:picMkLst>
            <pc:docMk/>
            <pc:sldMk cId="3376424052" sldId="344"/>
            <ac:picMk id="142" creationId="{BFEE2173-9FC0-4C56-8DC4-2290AF8D1BBB}"/>
          </ac:picMkLst>
        </pc:picChg>
        <pc:picChg chg="add mod">
          <ac:chgData name="Rob Sewell" userId="c802df42025d5e1f" providerId="LiveId" clId="{B2812175-5E0F-4D53-B7F8-4F1E758BD3F9}" dt="2021-09-29T15:44:50.518" v="2259" actId="1076"/>
          <ac:picMkLst>
            <pc:docMk/>
            <pc:sldMk cId="3376424052" sldId="344"/>
            <ac:picMk id="144" creationId="{71B832D3-B99C-4DA0-880F-ABDDFB8B6C73}"/>
          </ac:picMkLst>
        </pc:picChg>
        <pc:picChg chg="add mod">
          <ac:chgData name="Rob Sewell" userId="c802df42025d5e1f" providerId="LiveId" clId="{B2812175-5E0F-4D53-B7F8-4F1E758BD3F9}" dt="2021-09-29T15:44:50.518" v="2259" actId="1076"/>
          <ac:picMkLst>
            <pc:docMk/>
            <pc:sldMk cId="3376424052" sldId="344"/>
            <ac:picMk id="146" creationId="{8F88D31D-659F-4CDF-8CF3-84C2774EF6D3}"/>
          </ac:picMkLst>
        </pc:picChg>
        <pc:picChg chg="add mod">
          <ac:chgData name="Rob Sewell" userId="c802df42025d5e1f" providerId="LiveId" clId="{B2812175-5E0F-4D53-B7F8-4F1E758BD3F9}" dt="2021-09-29T15:44:50.518" v="2259" actId="1076"/>
          <ac:picMkLst>
            <pc:docMk/>
            <pc:sldMk cId="3376424052" sldId="344"/>
            <ac:picMk id="148" creationId="{58AF13F8-25DC-4B2F-867F-E307519CA331}"/>
          </ac:picMkLst>
        </pc:picChg>
        <pc:picChg chg="add mod">
          <ac:chgData name="Rob Sewell" userId="c802df42025d5e1f" providerId="LiveId" clId="{B2812175-5E0F-4D53-B7F8-4F1E758BD3F9}" dt="2021-09-29T15:44:50.518" v="2259" actId="1076"/>
          <ac:picMkLst>
            <pc:docMk/>
            <pc:sldMk cId="3376424052" sldId="344"/>
            <ac:picMk id="150" creationId="{46C799CE-2BB3-4B87-ACC8-88E8CD0782E8}"/>
          </ac:picMkLst>
        </pc:picChg>
        <pc:picChg chg="add mod">
          <ac:chgData name="Rob Sewell" userId="c802df42025d5e1f" providerId="LiveId" clId="{B2812175-5E0F-4D53-B7F8-4F1E758BD3F9}" dt="2021-09-29T15:44:50.518" v="2259" actId="1076"/>
          <ac:picMkLst>
            <pc:docMk/>
            <pc:sldMk cId="3376424052" sldId="344"/>
            <ac:picMk id="152" creationId="{EE2A59A4-A57E-4F99-A5E3-31F54FD80192}"/>
          </ac:picMkLst>
        </pc:picChg>
        <pc:picChg chg="add mod">
          <ac:chgData name="Rob Sewell" userId="c802df42025d5e1f" providerId="LiveId" clId="{B2812175-5E0F-4D53-B7F8-4F1E758BD3F9}" dt="2021-09-29T15:44:50.518" v="2259" actId="1076"/>
          <ac:picMkLst>
            <pc:docMk/>
            <pc:sldMk cId="3376424052" sldId="344"/>
            <ac:picMk id="154" creationId="{6A821847-F9D6-47FC-82CD-7D34606A8A3C}"/>
          </ac:picMkLst>
        </pc:picChg>
        <pc:picChg chg="add mod">
          <ac:chgData name="Rob Sewell" userId="c802df42025d5e1f" providerId="LiveId" clId="{B2812175-5E0F-4D53-B7F8-4F1E758BD3F9}" dt="2021-09-29T15:44:50.518" v="2259" actId="1076"/>
          <ac:picMkLst>
            <pc:docMk/>
            <pc:sldMk cId="3376424052" sldId="344"/>
            <ac:picMk id="156" creationId="{668F2F86-9359-4E00-8A9A-DE5902EE2AA4}"/>
          </ac:picMkLst>
        </pc:picChg>
        <pc:picChg chg="add mod">
          <ac:chgData name="Rob Sewell" userId="c802df42025d5e1f" providerId="LiveId" clId="{B2812175-5E0F-4D53-B7F8-4F1E758BD3F9}" dt="2021-09-29T15:44:50.518" v="2259" actId="1076"/>
          <ac:picMkLst>
            <pc:docMk/>
            <pc:sldMk cId="3376424052" sldId="344"/>
            <ac:picMk id="158" creationId="{56DF6DD8-8F14-4A0B-879B-3A90CFA75892}"/>
          </ac:picMkLst>
        </pc:picChg>
        <pc:picChg chg="add mod">
          <ac:chgData name="Rob Sewell" userId="c802df42025d5e1f" providerId="LiveId" clId="{B2812175-5E0F-4D53-B7F8-4F1E758BD3F9}" dt="2021-09-29T15:44:50.518" v="2259" actId="1076"/>
          <ac:picMkLst>
            <pc:docMk/>
            <pc:sldMk cId="3376424052" sldId="344"/>
            <ac:picMk id="160" creationId="{CA225F37-C0AE-4569-9B54-625CAD7BF784}"/>
          </ac:picMkLst>
        </pc:picChg>
        <pc:picChg chg="add mod">
          <ac:chgData name="Rob Sewell" userId="c802df42025d5e1f" providerId="LiveId" clId="{B2812175-5E0F-4D53-B7F8-4F1E758BD3F9}" dt="2021-09-29T15:44:50.518" v="2259" actId="1076"/>
          <ac:picMkLst>
            <pc:docMk/>
            <pc:sldMk cId="3376424052" sldId="344"/>
            <ac:picMk id="162" creationId="{3ED782AB-493E-42E5-A66C-1D1C68D670BC}"/>
          </ac:picMkLst>
        </pc:picChg>
        <pc:picChg chg="add mod">
          <ac:chgData name="Rob Sewell" userId="c802df42025d5e1f" providerId="LiveId" clId="{B2812175-5E0F-4D53-B7F8-4F1E758BD3F9}" dt="2021-09-29T15:44:50.518" v="2259" actId="1076"/>
          <ac:picMkLst>
            <pc:docMk/>
            <pc:sldMk cId="3376424052" sldId="344"/>
            <ac:picMk id="164" creationId="{048E5BC3-4570-4651-A5AD-DF7B65675ED8}"/>
          </ac:picMkLst>
        </pc:picChg>
        <pc:picChg chg="add mod">
          <ac:chgData name="Rob Sewell" userId="c802df42025d5e1f" providerId="LiveId" clId="{B2812175-5E0F-4D53-B7F8-4F1E758BD3F9}" dt="2021-09-29T15:44:50.518" v="2259" actId="1076"/>
          <ac:picMkLst>
            <pc:docMk/>
            <pc:sldMk cId="3376424052" sldId="344"/>
            <ac:picMk id="166" creationId="{0418103F-7807-4705-BD3A-89ED27C96EF6}"/>
          </ac:picMkLst>
        </pc:picChg>
        <pc:picChg chg="add mod">
          <ac:chgData name="Rob Sewell" userId="c802df42025d5e1f" providerId="LiveId" clId="{B2812175-5E0F-4D53-B7F8-4F1E758BD3F9}" dt="2021-09-29T15:44:50.518" v="2259" actId="1076"/>
          <ac:picMkLst>
            <pc:docMk/>
            <pc:sldMk cId="3376424052" sldId="344"/>
            <ac:picMk id="168" creationId="{ED0CC9FB-ABD7-4649-A03D-C5CA777538E5}"/>
          </ac:picMkLst>
        </pc:picChg>
        <pc:picChg chg="add mod">
          <ac:chgData name="Rob Sewell" userId="c802df42025d5e1f" providerId="LiveId" clId="{B2812175-5E0F-4D53-B7F8-4F1E758BD3F9}" dt="2021-09-29T15:44:50.518" v="2259" actId="1076"/>
          <ac:picMkLst>
            <pc:docMk/>
            <pc:sldMk cId="3376424052" sldId="344"/>
            <ac:picMk id="170" creationId="{F97C9563-905B-4C8F-AA40-A55DDDD91EA0}"/>
          </ac:picMkLst>
        </pc:picChg>
        <pc:picChg chg="add mod">
          <ac:chgData name="Rob Sewell" userId="c802df42025d5e1f" providerId="LiveId" clId="{B2812175-5E0F-4D53-B7F8-4F1E758BD3F9}" dt="2021-09-29T15:44:50.518" v="2259" actId="1076"/>
          <ac:picMkLst>
            <pc:docMk/>
            <pc:sldMk cId="3376424052" sldId="344"/>
            <ac:picMk id="172" creationId="{A3443DC6-DD6C-485B-A5BE-0674150DDDEB}"/>
          </ac:picMkLst>
        </pc:picChg>
        <pc:picChg chg="add mod">
          <ac:chgData name="Rob Sewell" userId="c802df42025d5e1f" providerId="LiveId" clId="{B2812175-5E0F-4D53-B7F8-4F1E758BD3F9}" dt="2021-09-29T15:44:50.518" v="2259" actId="1076"/>
          <ac:picMkLst>
            <pc:docMk/>
            <pc:sldMk cId="3376424052" sldId="344"/>
            <ac:picMk id="174" creationId="{5B44EB69-51C4-4D6A-8A65-330EBE5C1149}"/>
          </ac:picMkLst>
        </pc:picChg>
        <pc:picChg chg="add mod">
          <ac:chgData name="Rob Sewell" userId="c802df42025d5e1f" providerId="LiveId" clId="{B2812175-5E0F-4D53-B7F8-4F1E758BD3F9}" dt="2021-09-29T15:44:50.518" v="2259" actId="1076"/>
          <ac:picMkLst>
            <pc:docMk/>
            <pc:sldMk cId="3376424052" sldId="344"/>
            <ac:picMk id="176" creationId="{B8DD3129-A03C-40D1-80C5-BAEFC2508957}"/>
          </ac:picMkLst>
        </pc:picChg>
        <pc:picChg chg="add mod">
          <ac:chgData name="Rob Sewell" userId="c802df42025d5e1f" providerId="LiveId" clId="{B2812175-5E0F-4D53-B7F8-4F1E758BD3F9}" dt="2021-09-29T15:44:50.518" v="2259" actId="1076"/>
          <ac:picMkLst>
            <pc:docMk/>
            <pc:sldMk cId="3376424052" sldId="344"/>
            <ac:picMk id="178" creationId="{981DA347-9FAD-4456-9B13-9EFD7E309BEF}"/>
          </ac:picMkLst>
        </pc:picChg>
        <pc:picChg chg="add mod">
          <ac:chgData name="Rob Sewell" userId="c802df42025d5e1f" providerId="LiveId" clId="{B2812175-5E0F-4D53-B7F8-4F1E758BD3F9}" dt="2021-09-29T15:44:50.518" v="2259" actId="1076"/>
          <ac:picMkLst>
            <pc:docMk/>
            <pc:sldMk cId="3376424052" sldId="344"/>
            <ac:picMk id="180" creationId="{AF1784E9-A3DA-4397-9681-CC579E764E7B}"/>
          </ac:picMkLst>
        </pc:picChg>
        <pc:picChg chg="add mod">
          <ac:chgData name="Rob Sewell" userId="c802df42025d5e1f" providerId="LiveId" clId="{B2812175-5E0F-4D53-B7F8-4F1E758BD3F9}" dt="2021-09-29T15:44:50.518" v="2259" actId="1076"/>
          <ac:picMkLst>
            <pc:docMk/>
            <pc:sldMk cId="3376424052" sldId="344"/>
            <ac:picMk id="182" creationId="{E70CA5AD-76AC-42C1-9C55-C8906725DA5E}"/>
          </ac:picMkLst>
        </pc:picChg>
        <pc:picChg chg="add mod">
          <ac:chgData name="Rob Sewell" userId="c802df42025d5e1f" providerId="LiveId" clId="{B2812175-5E0F-4D53-B7F8-4F1E758BD3F9}" dt="2021-09-29T15:44:50.518" v="2259" actId="1076"/>
          <ac:picMkLst>
            <pc:docMk/>
            <pc:sldMk cId="3376424052" sldId="344"/>
            <ac:picMk id="184" creationId="{ABB0138A-E164-4E0A-963A-D871B10F10A2}"/>
          </ac:picMkLst>
        </pc:picChg>
        <pc:picChg chg="add mod">
          <ac:chgData name="Rob Sewell" userId="c802df42025d5e1f" providerId="LiveId" clId="{B2812175-5E0F-4D53-B7F8-4F1E758BD3F9}" dt="2021-09-29T15:44:50.518" v="2259" actId="1076"/>
          <ac:picMkLst>
            <pc:docMk/>
            <pc:sldMk cId="3376424052" sldId="344"/>
            <ac:picMk id="186" creationId="{12AF80A5-3B93-44DB-B032-D5234EA61E42}"/>
          </ac:picMkLst>
        </pc:picChg>
        <pc:picChg chg="add mod">
          <ac:chgData name="Rob Sewell" userId="c802df42025d5e1f" providerId="LiveId" clId="{B2812175-5E0F-4D53-B7F8-4F1E758BD3F9}" dt="2021-09-29T15:44:50.518" v="2259" actId="1076"/>
          <ac:picMkLst>
            <pc:docMk/>
            <pc:sldMk cId="3376424052" sldId="344"/>
            <ac:picMk id="188" creationId="{4774CB38-F8ED-4140-9C88-32C5FB4DE2C8}"/>
          </ac:picMkLst>
        </pc:picChg>
        <pc:picChg chg="add mod">
          <ac:chgData name="Rob Sewell" userId="c802df42025d5e1f" providerId="LiveId" clId="{B2812175-5E0F-4D53-B7F8-4F1E758BD3F9}" dt="2021-09-29T15:44:50.518" v="2259" actId="1076"/>
          <ac:picMkLst>
            <pc:docMk/>
            <pc:sldMk cId="3376424052" sldId="344"/>
            <ac:picMk id="190" creationId="{C4F8B15B-28CE-4386-A4D4-58465080BA84}"/>
          </ac:picMkLst>
        </pc:picChg>
        <pc:picChg chg="add mod">
          <ac:chgData name="Rob Sewell" userId="c802df42025d5e1f" providerId="LiveId" clId="{B2812175-5E0F-4D53-B7F8-4F1E758BD3F9}" dt="2021-09-29T15:44:50.518" v="2259" actId="1076"/>
          <ac:picMkLst>
            <pc:docMk/>
            <pc:sldMk cId="3376424052" sldId="344"/>
            <ac:picMk id="192" creationId="{13B18798-49F3-4557-BEB1-A00E3FDD8488}"/>
          </ac:picMkLst>
        </pc:picChg>
        <pc:picChg chg="add mod">
          <ac:chgData name="Rob Sewell" userId="c802df42025d5e1f" providerId="LiveId" clId="{B2812175-5E0F-4D53-B7F8-4F1E758BD3F9}" dt="2021-09-29T15:44:50.518" v="2259" actId="1076"/>
          <ac:picMkLst>
            <pc:docMk/>
            <pc:sldMk cId="3376424052" sldId="344"/>
            <ac:picMk id="194" creationId="{57B1A41E-6511-4E94-9B17-6C38E098788D}"/>
          </ac:picMkLst>
        </pc:picChg>
        <pc:picChg chg="add mod">
          <ac:chgData name="Rob Sewell" userId="c802df42025d5e1f" providerId="LiveId" clId="{B2812175-5E0F-4D53-B7F8-4F1E758BD3F9}" dt="2021-09-29T15:44:50.518" v="2259" actId="1076"/>
          <ac:picMkLst>
            <pc:docMk/>
            <pc:sldMk cId="3376424052" sldId="344"/>
            <ac:picMk id="196" creationId="{F0352C41-D11C-4421-9B36-3A53D4F0AC9F}"/>
          </ac:picMkLst>
        </pc:picChg>
        <pc:picChg chg="add mod">
          <ac:chgData name="Rob Sewell" userId="c802df42025d5e1f" providerId="LiveId" clId="{B2812175-5E0F-4D53-B7F8-4F1E758BD3F9}" dt="2021-09-29T15:44:50.518" v="2259" actId="1076"/>
          <ac:picMkLst>
            <pc:docMk/>
            <pc:sldMk cId="3376424052" sldId="344"/>
            <ac:picMk id="198" creationId="{1618627F-FAEC-4F9C-A0A7-EA316CD2DAAA}"/>
          </ac:picMkLst>
        </pc:picChg>
      </pc:sldChg>
      <pc:sldChg chg="modSp add mod">
        <pc:chgData name="Rob Sewell" userId="c802df42025d5e1f" providerId="LiveId" clId="{B2812175-5E0F-4D53-B7F8-4F1E758BD3F9}" dt="2021-10-16T07:42:18.980" v="2438" actId="12"/>
        <pc:sldMkLst>
          <pc:docMk/>
          <pc:sldMk cId="3204365779" sldId="345"/>
        </pc:sldMkLst>
        <pc:spChg chg="mod">
          <ac:chgData name="Rob Sewell" userId="c802df42025d5e1f" providerId="LiveId" clId="{B2812175-5E0F-4D53-B7F8-4F1E758BD3F9}" dt="2021-10-16T07:26:08.854" v="2353" actId="20577"/>
          <ac:spMkLst>
            <pc:docMk/>
            <pc:sldMk cId="3204365779" sldId="345"/>
            <ac:spMk id="2" creationId="{C78A16B6-33DE-49F2-A8FF-7FE394A34AAD}"/>
          </ac:spMkLst>
        </pc:spChg>
        <pc:spChg chg="mod">
          <ac:chgData name="Rob Sewell" userId="c802df42025d5e1f" providerId="LiveId" clId="{B2812175-5E0F-4D53-B7F8-4F1E758BD3F9}" dt="2021-10-16T07:42:18.980" v="2438" actId="12"/>
          <ac:spMkLst>
            <pc:docMk/>
            <pc:sldMk cId="3204365779" sldId="345"/>
            <ac:spMk id="3" creationId="{1CF79A7C-F319-40A5-84E5-00F0287FC682}"/>
          </ac:spMkLst>
        </pc:spChg>
      </pc:sldChg>
      <pc:sldChg chg="addSp delSp new mod setBg">
        <pc:chgData name="Rob Sewell" userId="c802df42025d5e1f" providerId="LiveId" clId="{B2812175-5E0F-4D53-B7F8-4F1E758BD3F9}" dt="2021-10-16T07:41:07.517" v="2358"/>
        <pc:sldMkLst>
          <pc:docMk/>
          <pc:sldMk cId="2787137055" sldId="346"/>
        </pc:sldMkLst>
        <pc:spChg chg="del">
          <ac:chgData name="Rob Sewell" userId="c802df42025d5e1f" providerId="LiveId" clId="{B2812175-5E0F-4D53-B7F8-4F1E758BD3F9}" dt="2021-10-16T07:40:41.999" v="2356" actId="478"/>
          <ac:spMkLst>
            <pc:docMk/>
            <pc:sldMk cId="2787137055" sldId="346"/>
            <ac:spMk id="2" creationId="{FE1E695F-8882-46B1-A539-E465F0DE916E}"/>
          </ac:spMkLst>
        </pc:spChg>
        <pc:spChg chg="del">
          <ac:chgData name="Rob Sewell" userId="c802df42025d5e1f" providerId="LiveId" clId="{B2812175-5E0F-4D53-B7F8-4F1E758BD3F9}" dt="2021-10-16T07:40:47.362" v="2357" actId="478"/>
          <ac:spMkLst>
            <pc:docMk/>
            <pc:sldMk cId="2787137055" sldId="346"/>
            <ac:spMk id="3" creationId="{E478C2C3-4479-46F9-99E6-69BE2B8DB35D}"/>
          </ac:spMkLst>
        </pc:spChg>
        <pc:picChg chg="add">
          <ac:chgData name="Rob Sewell" userId="c802df42025d5e1f" providerId="LiveId" clId="{B2812175-5E0F-4D53-B7F8-4F1E758BD3F9}" dt="2021-10-16T07:40:38.457" v="2355" actId="22"/>
          <ac:picMkLst>
            <pc:docMk/>
            <pc:sldMk cId="2787137055" sldId="346"/>
            <ac:picMk id="6" creationId="{224B4341-9AF0-4B70-9DE4-C2AD29461979}"/>
          </ac:picMkLst>
        </pc:picChg>
      </pc:sldChg>
      <pc:sldChg chg="addSp delSp modSp add mod">
        <pc:chgData name="Rob Sewell" userId="c802df42025d5e1f" providerId="LiveId" clId="{B2812175-5E0F-4D53-B7F8-4F1E758BD3F9}" dt="2021-10-16T07:46:53.930" v="2843" actId="1076"/>
        <pc:sldMkLst>
          <pc:docMk/>
          <pc:sldMk cId="4294095316" sldId="347"/>
        </pc:sldMkLst>
        <pc:spChg chg="add mod">
          <ac:chgData name="Rob Sewell" userId="c802df42025d5e1f" providerId="LiveId" clId="{B2812175-5E0F-4D53-B7F8-4F1E758BD3F9}" dt="2021-10-16T07:46:41.878" v="2840" actId="1076"/>
          <ac:spMkLst>
            <pc:docMk/>
            <pc:sldMk cId="4294095316" sldId="347"/>
            <ac:spMk id="5" creationId="{2371C491-E4F8-4809-AD53-6F60F59C209F}"/>
          </ac:spMkLst>
        </pc:spChg>
        <pc:spChg chg="add mod">
          <ac:chgData name="Rob Sewell" userId="c802df42025d5e1f" providerId="LiveId" clId="{B2812175-5E0F-4D53-B7F8-4F1E758BD3F9}" dt="2021-10-16T07:46:53.930" v="2843" actId="1076"/>
          <ac:spMkLst>
            <pc:docMk/>
            <pc:sldMk cId="4294095316" sldId="347"/>
            <ac:spMk id="7" creationId="{22FB6FCA-56DE-4CEE-B7D1-4425E94225F7}"/>
          </ac:spMkLst>
        </pc:spChg>
        <pc:picChg chg="del mod modCrop">
          <ac:chgData name="Rob Sewell" userId="c802df42025d5e1f" providerId="LiveId" clId="{B2812175-5E0F-4D53-B7F8-4F1E758BD3F9}" dt="2021-10-16T07:45:20.338" v="2829" actId="478"/>
          <ac:picMkLst>
            <pc:docMk/>
            <pc:sldMk cId="4294095316" sldId="347"/>
            <ac:picMk id="6" creationId="{224B4341-9AF0-4B70-9DE4-C2AD29461979}"/>
          </ac:picMkLst>
        </pc:picChg>
      </pc:sldChg>
      <pc:sldChg chg="addSp delSp modSp add mod">
        <pc:chgData name="Rob Sewell" userId="c802df42025d5e1f" providerId="LiveId" clId="{B2812175-5E0F-4D53-B7F8-4F1E758BD3F9}" dt="2021-10-16T07:48:07.671" v="2857" actId="1076"/>
        <pc:sldMkLst>
          <pc:docMk/>
          <pc:sldMk cId="3218900523" sldId="348"/>
        </pc:sldMkLst>
        <pc:spChg chg="del">
          <ac:chgData name="Rob Sewell" userId="c802df42025d5e1f" providerId="LiveId" clId="{B2812175-5E0F-4D53-B7F8-4F1E758BD3F9}" dt="2021-10-16T07:47:09.233" v="2845" actId="478"/>
          <ac:spMkLst>
            <pc:docMk/>
            <pc:sldMk cId="3218900523" sldId="348"/>
            <ac:spMk id="5" creationId="{2371C491-E4F8-4809-AD53-6F60F59C209F}"/>
          </ac:spMkLst>
        </pc:spChg>
        <pc:spChg chg="add mod">
          <ac:chgData name="Rob Sewell" userId="c802df42025d5e1f" providerId="LiveId" clId="{B2812175-5E0F-4D53-B7F8-4F1E758BD3F9}" dt="2021-10-16T07:48:07.671" v="2857" actId="1076"/>
          <ac:spMkLst>
            <pc:docMk/>
            <pc:sldMk cId="3218900523" sldId="348"/>
            <ac:spMk id="6" creationId="{4AA5F0DD-EE3F-44A6-AC14-0D67FC8C52F5}"/>
          </ac:spMkLst>
        </pc:spChg>
        <pc:spChg chg="del">
          <ac:chgData name="Rob Sewell" userId="c802df42025d5e1f" providerId="LiveId" clId="{B2812175-5E0F-4D53-B7F8-4F1E758BD3F9}" dt="2021-10-16T07:47:11.035" v="2846" actId="478"/>
          <ac:spMkLst>
            <pc:docMk/>
            <pc:sldMk cId="3218900523" sldId="348"/>
            <ac:spMk id="7" creationId="{22FB6FCA-56DE-4CEE-B7D1-4425E94225F7}"/>
          </ac:spMkLst>
        </pc:spChg>
        <pc:spChg chg="add mod">
          <ac:chgData name="Rob Sewell" userId="c802df42025d5e1f" providerId="LiveId" clId="{B2812175-5E0F-4D53-B7F8-4F1E758BD3F9}" dt="2021-10-16T07:47:50.556" v="2853" actId="1076"/>
          <ac:spMkLst>
            <pc:docMk/>
            <pc:sldMk cId="3218900523" sldId="348"/>
            <ac:spMk id="8" creationId="{76881719-7C58-41F7-915A-5889E1E7B0C2}"/>
          </ac:spMkLst>
        </pc:spChg>
      </pc:sldChg>
      <pc:sldChg chg="addSp delSp modSp new mod modAnim">
        <pc:chgData name="Rob Sewell" userId="c802df42025d5e1f" providerId="LiveId" clId="{B2812175-5E0F-4D53-B7F8-4F1E758BD3F9}" dt="2021-10-16T08:13:31.634" v="2865" actId="14100"/>
        <pc:sldMkLst>
          <pc:docMk/>
          <pc:sldMk cId="3562383662" sldId="349"/>
        </pc:sldMkLst>
        <pc:spChg chg="del">
          <ac:chgData name="Rob Sewell" userId="c802df42025d5e1f" providerId="LiveId" clId="{B2812175-5E0F-4D53-B7F8-4F1E758BD3F9}" dt="2021-10-16T08:12:45.815" v="2859" actId="478"/>
          <ac:spMkLst>
            <pc:docMk/>
            <pc:sldMk cId="3562383662" sldId="349"/>
            <ac:spMk id="2" creationId="{822692C9-77FE-4E5C-B089-002DD3F8CFA8}"/>
          </ac:spMkLst>
        </pc:spChg>
        <pc:spChg chg="del">
          <ac:chgData name="Rob Sewell" userId="c802df42025d5e1f" providerId="LiveId" clId="{B2812175-5E0F-4D53-B7F8-4F1E758BD3F9}" dt="2021-10-16T08:12:47.643" v="2860" actId="478"/>
          <ac:spMkLst>
            <pc:docMk/>
            <pc:sldMk cId="3562383662" sldId="349"/>
            <ac:spMk id="3" creationId="{9DB684BC-0BE8-484B-9D49-FC3F54166AA7}"/>
          </ac:spMkLst>
        </pc:spChg>
        <pc:picChg chg="add mod">
          <ac:chgData name="Rob Sewell" userId="c802df42025d5e1f" providerId="LiveId" clId="{B2812175-5E0F-4D53-B7F8-4F1E758BD3F9}" dt="2021-10-16T08:13:31.634" v="2865" actId="14100"/>
          <ac:picMkLst>
            <pc:docMk/>
            <pc:sldMk cId="3562383662" sldId="349"/>
            <ac:picMk id="5" creationId="{103BD4DB-D393-493A-B3B3-3B4B1B40C018}"/>
          </ac:picMkLst>
        </pc:picChg>
      </pc:sldChg>
      <pc:sldChg chg="modSp new mod">
        <pc:chgData name="Rob Sewell" userId="c802df42025d5e1f" providerId="LiveId" clId="{B2812175-5E0F-4D53-B7F8-4F1E758BD3F9}" dt="2021-10-16T08:27:12.749" v="2910"/>
        <pc:sldMkLst>
          <pc:docMk/>
          <pc:sldMk cId="866662477" sldId="350"/>
        </pc:sldMkLst>
        <pc:spChg chg="mod">
          <ac:chgData name="Rob Sewell" userId="c802df42025d5e1f" providerId="LiveId" clId="{B2812175-5E0F-4D53-B7F8-4F1E758BD3F9}" dt="2021-10-16T08:26:02.614" v="2885" actId="20577"/>
          <ac:spMkLst>
            <pc:docMk/>
            <pc:sldMk cId="866662477" sldId="350"/>
            <ac:spMk id="2" creationId="{D7C4C4B1-725A-4867-BE36-42E5942A6AEA}"/>
          </ac:spMkLst>
        </pc:spChg>
        <pc:spChg chg="mod">
          <ac:chgData name="Rob Sewell" userId="c802df42025d5e1f" providerId="LiveId" clId="{B2812175-5E0F-4D53-B7F8-4F1E758BD3F9}" dt="2021-10-16T08:27:12.749" v="2910"/>
          <ac:spMkLst>
            <pc:docMk/>
            <pc:sldMk cId="866662477" sldId="350"/>
            <ac:spMk id="3" creationId="{C6273941-F509-4D0E-B2C7-8BAC81941A49}"/>
          </ac:spMkLst>
        </pc:spChg>
      </pc:sldChg>
      <pc:sldChg chg="addSp delSp modSp add mod">
        <pc:chgData name="Rob Sewell" userId="c802df42025d5e1f" providerId="LiveId" clId="{B2812175-5E0F-4D53-B7F8-4F1E758BD3F9}" dt="2021-10-16T08:31:21.536" v="2977" actId="1076"/>
        <pc:sldMkLst>
          <pc:docMk/>
          <pc:sldMk cId="2759307774" sldId="351"/>
        </pc:sldMkLst>
        <pc:spChg chg="del mod">
          <ac:chgData name="Rob Sewell" userId="c802df42025d5e1f" providerId="LiveId" clId="{B2812175-5E0F-4D53-B7F8-4F1E758BD3F9}" dt="2021-10-16T08:31:00.061" v="2972" actId="478"/>
          <ac:spMkLst>
            <pc:docMk/>
            <pc:sldMk cId="2759307774" sldId="351"/>
            <ac:spMk id="3" creationId="{C6273941-F509-4D0E-B2C7-8BAC81941A49}"/>
          </ac:spMkLst>
        </pc:spChg>
        <pc:spChg chg="add del mod">
          <ac:chgData name="Rob Sewell" userId="c802df42025d5e1f" providerId="LiveId" clId="{B2812175-5E0F-4D53-B7F8-4F1E758BD3F9}" dt="2021-10-16T08:31:02.212" v="2973" actId="478"/>
          <ac:spMkLst>
            <pc:docMk/>
            <pc:sldMk cId="2759307774" sldId="351"/>
            <ac:spMk id="8" creationId="{35243D4B-090B-4ADA-89E3-BD8038812FC2}"/>
          </ac:spMkLst>
        </pc:spChg>
        <pc:picChg chg="add mod">
          <ac:chgData name="Rob Sewell" userId="c802df42025d5e1f" providerId="LiveId" clId="{B2812175-5E0F-4D53-B7F8-4F1E758BD3F9}" dt="2021-10-16T08:31:21.536" v="2977" actId="1076"/>
          <ac:picMkLst>
            <pc:docMk/>
            <pc:sldMk cId="2759307774" sldId="351"/>
            <ac:picMk id="6" creationId="{20A2E4F3-53D0-4D26-895D-504B2DB9FBF8}"/>
          </ac:picMkLst>
        </pc:picChg>
      </pc:sldChg>
      <pc:sldChg chg="modSp add mod">
        <pc:chgData name="Rob Sewell" userId="c802df42025d5e1f" providerId="LiveId" clId="{B2812175-5E0F-4D53-B7F8-4F1E758BD3F9}" dt="2021-10-16T08:29:20.404" v="2969" actId="20577"/>
        <pc:sldMkLst>
          <pc:docMk/>
          <pc:sldMk cId="3250907200" sldId="352"/>
        </pc:sldMkLst>
        <pc:spChg chg="mod">
          <ac:chgData name="Rob Sewell" userId="c802df42025d5e1f" providerId="LiveId" clId="{B2812175-5E0F-4D53-B7F8-4F1E758BD3F9}" dt="2021-10-16T08:29:20.404" v="2969" actId="20577"/>
          <ac:spMkLst>
            <pc:docMk/>
            <pc:sldMk cId="3250907200" sldId="352"/>
            <ac:spMk id="3" creationId="{C6273941-F509-4D0E-B2C7-8BAC81941A49}"/>
          </ac:spMkLst>
        </pc:spChg>
      </pc:sldChg>
      <pc:sldChg chg="addSp delSp modSp add mod ord">
        <pc:chgData name="Rob Sewell" userId="c802df42025d5e1f" providerId="LiveId" clId="{B2812175-5E0F-4D53-B7F8-4F1E758BD3F9}" dt="2021-10-16T08:49:11.479" v="3130" actId="20577"/>
        <pc:sldMkLst>
          <pc:docMk/>
          <pc:sldMk cId="3635266808" sldId="353"/>
        </pc:sldMkLst>
        <pc:spChg chg="mod">
          <ac:chgData name="Rob Sewell" userId="c802df42025d5e1f" providerId="LiveId" clId="{B2812175-5E0F-4D53-B7F8-4F1E758BD3F9}" dt="2021-10-16T08:44:16.967" v="3084" actId="20577"/>
          <ac:spMkLst>
            <pc:docMk/>
            <pc:sldMk cId="3635266808" sldId="353"/>
            <ac:spMk id="2" creationId="{D7C4C4B1-725A-4867-BE36-42E5942A6AEA}"/>
          </ac:spMkLst>
        </pc:spChg>
        <pc:spChg chg="add mod">
          <ac:chgData name="Rob Sewell" userId="c802df42025d5e1f" providerId="LiveId" clId="{B2812175-5E0F-4D53-B7F8-4F1E758BD3F9}" dt="2021-10-16T08:49:11.479" v="3130" actId="20577"/>
          <ac:spMkLst>
            <pc:docMk/>
            <pc:sldMk cId="3635266808" sldId="353"/>
            <ac:spMk id="7" creationId="{12BD3B5A-0F02-4FA4-A3F5-F2CEF69C80FD}"/>
          </ac:spMkLst>
        </pc:spChg>
        <pc:picChg chg="del">
          <ac:chgData name="Rob Sewell" userId="c802df42025d5e1f" providerId="LiveId" clId="{B2812175-5E0F-4D53-B7F8-4F1E758BD3F9}" dt="2021-10-16T08:41:44.330" v="2993" actId="478"/>
          <ac:picMkLst>
            <pc:docMk/>
            <pc:sldMk cId="3635266808" sldId="353"/>
            <ac:picMk id="6" creationId="{20A2E4F3-53D0-4D26-895D-504B2DB9FBF8}"/>
          </ac:picMkLst>
        </pc:picChg>
      </pc:sldChg>
      <pc:sldChg chg="modSp add mod">
        <pc:chgData name="Rob Sewell" userId="c802df42025d5e1f" providerId="LiveId" clId="{B2812175-5E0F-4D53-B7F8-4F1E758BD3F9}" dt="2021-10-16T08:49:00.194" v="3127" actId="1076"/>
        <pc:sldMkLst>
          <pc:docMk/>
          <pc:sldMk cId="2947569085" sldId="354"/>
        </pc:sldMkLst>
        <pc:spChg chg="mod">
          <ac:chgData name="Rob Sewell" userId="c802df42025d5e1f" providerId="LiveId" clId="{B2812175-5E0F-4D53-B7F8-4F1E758BD3F9}" dt="2021-10-16T08:44:26.912" v="3105" actId="20577"/>
          <ac:spMkLst>
            <pc:docMk/>
            <pc:sldMk cId="2947569085" sldId="354"/>
            <ac:spMk id="2" creationId="{D7C4C4B1-725A-4867-BE36-42E5942A6AEA}"/>
          </ac:spMkLst>
        </pc:spChg>
        <pc:spChg chg="mod">
          <ac:chgData name="Rob Sewell" userId="c802df42025d5e1f" providerId="LiveId" clId="{B2812175-5E0F-4D53-B7F8-4F1E758BD3F9}" dt="2021-10-16T08:49:00.194" v="3127" actId="1076"/>
          <ac:spMkLst>
            <pc:docMk/>
            <pc:sldMk cId="2947569085" sldId="354"/>
            <ac:spMk id="7" creationId="{12BD3B5A-0F02-4FA4-A3F5-F2CEF69C80FD}"/>
          </ac:spMkLst>
        </pc:spChg>
      </pc:sldChg>
      <pc:sldChg chg="modSp new mod ord">
        <pc:chgData name="Rob Sewell" userId="c802df42025d5e1f" providerId="LiveId" clId="{B2812175-5E0F-4D53-B7F8-4F1E758BD3F9}" dt="2021-11-08T09:35:01.626" v="3456" actId="20577"/>
        <pc:sldMkLst>
          <pc:docMk/>
          <pc:sldMk cId="2071773840" sldId="355"/>
        </pc:sldMkLst>
        <pc:spChg chg="mod">
          <ac:chgData name="Rob Sewell" userId="c802df42025d5e1f" providerId="LiveId" clId="{B2812175-5E0F-4D53-B7F8-4F1E758BD3F9}" dt="2021-11-08T09:35:01.626" v="3456" actId="20577"/>
          <ac:spMkLst>
            <pc:docMk/>
            <pc:sldMk cId="2071773840" sldId="355"/>
            <ac:spMk id="2" creationId="{CF5BBF31-EC50-4B86-8F4A-F1FD4E773350}"/>
          </ac:spMkLst>
        </pc:spChg>
        <pc:spChg chg="mod">
          <ac:chgData name="Rob Sewell" userId="c802df42025d5e1f" providerId="LiveId" clId="{B2812175-5E0F-4D53-B7F8-4F1E758BD3F9}" dt="2021-11-08T09:34:01.555" v="3285" actId="1076"/>
          <ac:spMkLst>
            <pc:docMk/>
            <pc:sldMk cId="2071773840" sldId="355"/>
            <ac:spMk id="3" creationId="{3A2C9729-EA9C-4645-8086-E5F87398854B}"/>
          </ac:spMkLst>
        </pc:spChg>
      </pc:sldChg>
      <pc:sldMasterChg chg="modSp mod modSldLayout">
        <pc:chgData name="Rob Sewell" userId="c802df42025d5e1f" providerId="LiveId" clId="{B2812175-5E0F-4D53-B7F8-4F1E758BD3F9}" dt="2021-09-29T13:23:40.390" v="301" actId="14100"/>
        <pc:sldMasterMkLst>
          <pc:docMk/>
          <pc:sldMasterMk cId="4013051278" sldId="2147483648"/>
        </pc:sldMasterMkLst>
        <pc:spChg chg="mod">
          <ac:chgData name="Rob Sewell" userId="c802df42025d5e1f" providerId="LiveId" clId="{B2812175-5E0F-4D53-B7F8-4F1E758BD3F9}" dt="2021-09-29T13:23:40.390" v="301" actId="14100"/>
          <ac:spMkLst>
            <pc:docMk/>
            <pc:sldMasterMk cId="4013051278" sldId="2147483648"/>
            <ac:spMk id="5" creationId="{7DDA093A-6E82-4D18-AC56-13178BA2CCC5}"/>
          </ac:spMkLst>
        </pc:spChg>
        <pc:sldLayoutChg chg="modSp mod">
          <pc:chgData name="Rob Sewell" userId="c802df42025d5e1f" providerId="LiveId" clId="{B2812175-5E0F-4D53-B7F8-4F1E758BD3F9}" dt="2021-09-29T13:23:27.340" v="299" actId="14100"/>
          <pc:sldLayoutMkLst>
            <pc:docMk/>
            <pc:sldMasterMk cId="4013051278" sldId="2147483648"/>
            <pc:sldLayoutMk cId="1438488819" sldId="2147483650"/>
          </pc:sldLayoutMkLst>
          <pc:spChg chg="mod">
            <ac:chgData name="Rob Sewell" userId="c802df42025d5e1f" providerId="LiveId" clId="{B2812175-5E0F-4D53-B7F8-4F1E758BD3F9}" dt="2021-09-29T13:23:27.340" v="299" actId="14100"/>
            <ac:spMkLst>
              <pc:docMk/>
              <pc:sldMasterMk cId="4013051278" sldId="2147483648"/>
              <pc:sldLayoutMk cId="1438488819" sldId="2147483650"/>
              <ac:spMk id="5" creationId="{FD20F008-C1B3-4371-92B2-D2F875EEDB6D}"/>
            </ac:spMkLst>
          </pc:sp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9D9D03-EB49-4221-AB4B-FA16D00C119A}" type="datetimeFigureOut">
              <a:rPr lang="en-GB" smtClean="0"/>
              <a:t>08/11/2021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91BE0D-F6D4-47CB-8D54-ED48EBE8C7C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44317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2B3452-D632-4995-8AE7-6CC75F9141AF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517920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852F0-3D25-4833-8A95-E0B72D17B4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FE4EB72-C214-468A-A563-780CDE7B06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4D6E2E-B4DA-43A7-8EBB-B602DB2078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E7EFB-552D-4DA7-AF1F-74E3148F96A5}" type="datetime1">
              <a:rPr lang="en-GB" smtClean="0"/>
              <a:t>08/11/2021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76367B-5F97-453B-90CB-6E602DF66B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@SQLDbaWithBeard                                  blog.robsewell.com                      beard.media/passprecon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67A00E-26FB-4204-81E6-370180A29F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8F9D1-E965-460C-A6EA-0FB8A09A6AC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99657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5234A8-B56C-4E3D-8522-5BDC3B350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353A3C9-FACF-498E-B67F-3351F5D9A4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E8DEAF-DE8A-4F3B-850C-B640B20F46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B5FC7-A192-4559-AAE6-7276E3E875B0}" type="datetime1">
              <a:rPr lang="en-GB" smtClean="0"/>
              <a:t>08/11/2021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F272AA-F084-47F3-9E38-8C203FE94D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@SQLDbaWithBeard                                  blog.robsewell.com                      beard.media/passprecon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9D9BEC-FE5E-4142-B2C4-5E3D0019EF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8F9D1-E965-460C-A6EA-0FB8A09A6AC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81868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E6B1D2A-1FDF-46CF-94DB-9DF921745A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BB6192-9075-4703-B33F-5A5A262FC8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B70A7B-31EE-4CD9-9471-EED8E03F74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386D62-E63B-4CCA-9E65-11FC800AC35F}" type="datetime1">
              <a:rPr lang="en-GB" smtClean="0"/>
              <a:t>08/11/2021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EB60C5-22FA-445D-91D0-F97A8DB1DB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@SQLDbaWithBeard                                  blog.robsewell.com                      beard.media/passprecon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0C86F3-4C32-4A45-B04A-3CF9C40FE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8F9D1-E965-460C-A6EA-0FB8A09A6AC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0743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peak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64C2DC2A-7AD3-6F4B-9793-4D46F9B9B04A}"/>
              </a:ext>
            </a:extLst>
          </p:cNvPr>
          <p:cNvGrpSpPr/>
          <p:nvPr userDrawn="1"/>
        </p:nvGrpSpPr>
        <p:grpSpPr>
          <a:xfrm>
            <a:off x="6096000" y="243840"/>
            <a:ext cx="5852160" cy="6370320"/>
            <a:chOff x="4572000" y="182880"/>
            <a:chExt cx="4389120" cy="4777740"/>
          </a:xfrm>
          <a:solidFill>
            <a:schemeClr val="bg2">
              <a:lumMod val="95000"/>
            </a:schemeClr>
          </a:solidFill>
        </p:grpSpPr>
        <p:sp>
          <p:nvSpPr>
            <p:cNvPr id="24" name="Parallelogram 23">
              <a:extLst>
                <a:ext uri="{FF2B5EF4-FFF2-40B4-BE49-F238E27FC236}">
                  <a16:creationId xmlns:a16="http://schemas.microsoft.com/office/drawing/2014/main" id="{15719CD6-287E-7D46-B37C-232F9862A08E}"/>
                </a:ext>
              </a:extLst>
            </p:cNvPr>
            <p:cNvSpPr/>
            <p:nvPr/>
          </p:nvSpPr>
          <p:spPr>
            <a:xfrm>
              <a:off x="4572000" y="182881"/>
              <a:ext cx="3762704" cy="4777739"/>
            </a:xfrm>
            <a:prstGeom prst="parallelogram">
              <a:avLst>
                <a:gd name="adj" fmla="val 2174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6866752-5609-3E49-AD8F-EEFDD00C0097}"/>
                </a:ext>
              </a:extLst>
            </p:cNvPr>
            <p:cNvSpPr/>
            <p:nvPr/>
          </p:nvSpPr>
          <p:spPr>
            <a:xfrm flipH="1">
              <a:off x="6318988" y="182880"/>
              <a:ext cx="2642132" cy="47777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/>
            </a:p>
          </p:txBody>
        </p:sp>
      </p:grp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D971758-2E52-4942-A1B8-B4035CEF862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67787" y="514356"/>
            <a:ext cx="1924048" cy="1924049"/>
          </a:xfrm>
          <a:prstGeom prst="ellipse">
            <a:avLst/>
          </a:prstGeom>
          <a:solidFill>
            <a:schemeClr val="bg1"/>
          </a:solidFill>
        </p:spPr>
        <p:txBody>
          <a:bodyPr anchor="ctr"/>
          <a:lstStyle>
            <a:lvl1pPr algn="ctr">
              <a:defRPr sz="1399">
                <a:solidFill>
                  <a:schemeClr val="bg2"/>
                </a:solidFill>
              </a:defRPr>
            </a:lvl1pPr>
          </a:lstStyle>
          <a:p>
            <a:r>
              <a:rPr lang="en-US"/>
              <a:t>PLACE YOUR PHOTO HERE</a:t>
            </a:r>
          </a:p>
        </p:txBody>
      </p:sp>
      <p:sp>
        <p:nvSpPr>
          <p:cNvPr id="50" name="Title 1">
            <a:extLst>
              <a:ext uri="{FF2B5EF4-FFF2-40B4-BE49-F238E27FC236}">
                <a16:creationId xmlns:a16="http://schemas.microsoft.com/office/drawing/2014/main" id="{3D2AFCB0-B95D-F84C-91FE-5AA4A5FE41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9027" y="2674499"/>
            <a:ext cx="5445189" cy="596555"/>
          </a:xfrm>
          <a:prstGeom prst="rect">
            <a:avLst/>
          </a:prstGeom>
        </p:spPr>
        <p:txBody>
          <a:bodyPr/>
          <a:lstStyle>
            <a:lvl1pPr>
              <a:defRPr sz="4797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Speaker Name</a:t>
            </a:r>
          </a:p>
        </p:txBody>
      </p:sp>
      <p:sp>
        <p:nvSpPr>
          <p:cNvPr id="52" name="Text Placeholder 4">
            <a:extLst>
              <a:ext uri="{FF2B5EF4-FFF2-40B4-BE49-F238E27FC236}">
                <a16:creationId xmlns:a16="http://schemas.microsoft.com/office/drawing/2014/main" id="{4914BB13-04BF-404C-AA9E-28E69E1D6E2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9025" y="3407401"/>
            <a:ext cx="5436992" cy="1032933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3199" b="1" i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Company</a:t>
            </a:r>
          </a:p>
        </p:txBody>
      </p:sp>
      <p:sp>
        <p:nvSpPr>
          <p:cNvPr id="53" name="Text Placeholder 4">
            <a:extLst>
              <a:ext uri="{FF2B5EF4-FFF2-40B4-BE49-F238E27FC236}">
                <a16:creationId xmlns:a16="http://schemas.microsoft.com/office/drawing/2014/main" id="{F242CE12-E6F8-964F-9232-CEBB0225A8E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57473" y="4798106"/>
            <a:ext cx="4868548" cy="1425277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199"/>
              </a:spcAft>
              <a:defRPr lang="en-US" sz="2399" b="0" i="0" kern="1200" dirty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/>
              <a:t>/</a:t>
            </a:r>
            <a:r>
              <a:rPr lang="en-US" err="1"/>
              <a:t>yourname</a:t>
            </a:r>
            <a:endParaRPr lang="en-US"/>
          </a:p>
          <a:p>
            <a:pPr lvl="0"/>
            <a:r>
              <a:rPr lang="en-US"/>
              <a:t>@</a:t>
            </a:r>
            <a:r>
              <a:rPr lang="en-US" err="1"/>
              <a:t>yourhandle</a:t>
            </a:r>
            <a:endParaRPr lang="en-US"/>
          </a:p>
          <a:p>
            <a:pPr lvl="0"/>
            <a:r>
              <a:rPr lang="en-US" err="1"/>
              <a:t>yourname</a:t>
            </a:r>
            <a:endParaRPr lang="en-US"/>
          </a:p>
        </p:txBody>
      </p:sp>
      <p:sp>
        <p:nvSpPr>
          <p:cNvPr id="61" name="Text Placeholder 6">
            <a:extLst>
              <a:ext uri="{FF2B5EF4-FFF2-40B4-BE49-F238E27FC236}">
                <a16:creationId xmlns:a16="http://schemas.microsoft.com/office/drawing/2014/main" id="{4C9BAD48-11ED-1C45-8E0B-00EE221E261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505976" y="3667943"/>
            <a:ext cx="3998568" cy="2409140"/>
          </a:xfrm>
          <a:prstGeom prst="rect">
            <a:avLst/>
          </a:prstGeom>
        </p:spPr>
        <p:txBody>
          <a:bodyPr anchor="ctr"/>
          <a:lstStyle>
            <a:lvl1pPr>
              <a:spcBef>
                <a:spcPts val="0"/>
              </a:spcBef>
              <a:defRPr lang="en-US" sz="3199" kern="1200" spc="27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algn="l" defTabSz="1218256" rtl="0" eaLnBrk="1" latinLnBrk="0" hangingPunct="1">
              <a:spcAft>
                <a:spcPts val="4264"/>
              </a:spcAft>
              <a:defRPr/>
            </a:pPr>
            <a:r>
              <a:rPr lang="en-US"/>
              <a:t>Click to edit Master</a:t>
            </a:r>
          </a:p>
        </p:txBody>
      </p:sp>
      <p:sp>
        <p:nvSpPr>
          <p:cNvPr id="62" name="Text Placeholder 6">
            <a:extLst>
              <a:ext uri="{FF2B5EF4-FFF2-40B4-BE49-F238E27FC236}">
                <a16:creationId xmlns:a16="http://schemas.microsoft.com/office/drawing/2014/main" id="{E3F1CDDB-E2E2-5E44-A257-9D44C51E2CC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505976" y="780875"/>
            <a:ext cx="3998568" cy="2409140"/>
          </a:xfrm>
          <a:prstGeom prst="rect">
            <a:avLst/>
          </a:prstGeom>
        </p:spPr>
        <p:txBody>
          <a:bodyPr anchor="ctr"/>
          <a:lstStyle>
            <a:lvl1pPr>
              <a:spcBef>
                <a:spcPts val="0"/>
              </a:spcBef>
              <a:defRPr lang="en-US" sz="3199" kern="1200" spc="27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algn="l" defTabSz="1218256" rtl="0" eaLnBrk="1" latinLnBrk="0" hangingPunct="1">
              <a:spcAft>
                <a:spcPts val="4264"/>
              </a:spcAft>
              <a:defRPr/>
            </a:pPr>
            <a:r>
              <a:rPr lang="en-US"/>
              <a:t>Click to edit Master</a:t>
            </a:r>
          </a:p>
        </p:txBody>
      </p:sp>
    </p:spTree>
    <p:extLst>
      <p:ext uri="{BB962C8B-B14F-4D97-AF65-F5344CB8AC3E}">
        <p14:creationId xmlns:p14="http://schemas.microsoft.com/office/powerpoint/2010/main" val="39950851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B06F93-B964-4C86-B2D0-AEC7BFD23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AE4513-723F-4921-9811-743F0F7F24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7AAD0D-3E9F-4802-B8CA-89A2237BDA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7E6F66-C32B-4F1F-B5B8-63520999AC84}" type="datetime1">
              <a:rPr lang="en-GB" smtClean="0"/>
              <a:t>08/11/2021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20F008-C1B3-4371-92B2-D2F875EEDB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9455" y="6356350"/>
            <a:ext cx="10474345" cy="365125"/>
          </a:xfrm>
        </p:spPr>
        <p:txBody>
          <a:bodyPr/>
          <a:lstStyle/>
          <a:p>
            <a:r>
              <a:rPr lang="en-GB"/>
              <a:t>@SQLDbaWithBeard                                  blog.robsewell.com                      beard.media/passprecon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2FBC3C-67DA-4CE7-9179-05847EBC3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8F9D1-E965-460C-A6EA-0FB8A09A6AC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84888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8DBA1A-CDD8-4E6D-9652-BBA0FBFAC7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698A19-3059-4535-B4CA-77262DE105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14F89D-ADFE-4170-B0B5-796C342345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69839-3FDC-499C-B26A-3F97BF2C6A93}" type="datetime1">
              <a:rPr lang="en-GB" smtClean="0"/>
              <a:t>08/11/2021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8F18A4-D700-4656-BEA2-A3ADDCCF30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@SQLDbaWithBeard                                  blog.robsewell.com                      beard.media/passprecon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604D9D-3D71-4563-8890-500B0ABB9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8F9D1-E965-460C-A6EA-0FB8A09A6AC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74293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AE8937-F511-4CBC-9848-345E9D8E11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941D9E-C34C-4CCD-90C8-102357B54F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65AEFA-FA45-47CA-8CC1-814E3B6898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0A5F1-9283-43BF-AB96-E017FDC483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21A88E-8A2A-4BF2-89DB-48715BFD4EA5}" type="datetime1">
              <a:rPr lang="en-GB" smtClean="0"/>
              <a:t>08/11/2021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A3E8B3-41C7-410F-A9FB-764450DCAA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@SQLDbaWithBeard                                  blog.robsewell.com                      beard.media/passprecon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340043-9871-4077-A23C-9247E2BC3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8F9D1-E965-460C-A6EA-0FB8A09A6AC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57784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442A2-5638-41FE-BB17-E163911CCA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9D74BD-788D-45C4-B367-60BD458334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D108D0-8E42-42C9-BCA5-CE61D6452D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AA8D492-7717-46EC-8340-621A602BF7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E20507C-2139-457B-A2F2-217CBDEC5C9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EE82AE6-D111-4D3E-9E72-A210E8434C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CB4B6-A364-4FCA-868C-D88D24CAAEA5}" type="datetime1">
              <a:rPr lang="en-GB" smtClean="0"/>
              <a:t>08/11/2021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699B29C-0D88-4FD0-BC4E-B8E4096EB1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@SQLDbaWithBeard                                  blog.robsewell.com                      beard.media/passprecon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9AF8A50-6364-499E-BE46-3329BAAE5D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8F9D1-E965-460C-A6EA-0FB8A09A6AC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72539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DB2A1-91E9-4218-96F9-5AC6EF3F0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105DA1D-B86F-4BC2-880B-5B5DA3E86B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5593A-BCD0-401C-BCA1-21C7F2DB0EDB}" type="datetime1">
              <a:rPr lang="en-GB" smtClean="0"/>
              <a:t>08/11/2021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A16792-6FCF-49CF-90B5-08E1D63251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@SQLDbaWithBeard                                  blog.robsewell.com                      beard.media/passprecon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8CCC10-BF26-4419-B9E1-D199A448B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8F9D1-E965-460C-A6EA-0FB8A09A6AC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4885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AECA939-368B-4BC8-8016-D3A57A28DE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52B9A-A431-4A39-8A3E-1E030B4B712F}" type="datetime1">
              <a:rPr lang="en-GB" smtClean="0"/>
              <a:t>08/11/2021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1FEEC75-DC6A-4DE1-A70A-A3B8A2D1C7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@SQLDbaWithBeard                                  blog.robsewell.com                      beard.media/passprecon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4EAF7F-8100-459C-9EC0-E8009A153F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8F9D1-E965-460C-A6EA-0FB8A09A6AC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05218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998DF-CB92-45C2-8438-070CD71070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055010-AE01-44C1-B3DF-4DC903E6C1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226ECD-2F4A-49B5-AA82-EF23E8F83F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15B082-6297-444B-A6FE-C8C00A7917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98042-8361-426E-9036-3BD73AFB7B62}" type="datetime1">
              <a:rPr lang="en-GB" smtClean="0"/>
              <a:t>08/11/2021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6B1007-C3F6-49DC-8FC5-57EB6CDB4F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@SQLDbaWithBeard                                  blog.robsewell.com                      beard.media/passprecon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C49A11-14B0-42F3-B453-4E00D906AB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8F9D1-E965-460C-A6EA-0FB8A09A6AC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24384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7FDDB3-5613-4B08-A58A-25D4271514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44BDC72-ABA6-40E7-822A-61F48204668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E7B1B4-9AAD-4CAD-AD06-E4CCE382DE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321810-9EE5-496F-8AFA-830495EE15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83AD0-6C63-4533-B35D-5E8787998A0C}" type="datetime1">
              <a:rPr lang="en-GB" smtClean="0"/>
              <a:t>08/11/2021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DA4BF2-B2E3-40DA-8CA3-50C880C919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@SQLDbaWithBeard                                  blog.robsewell.com                      beard.media/passprecon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1217F4-C594-4F08-A1B3-B5DC06BA2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8F9D1-E965-460C-A6EA-0FB8A09A6AC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95901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71EE07C-7280-4A7F-967B-D532EE246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08DD7E-4437-4A17-8169-80E6E90283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87CB02-73E0-4ECA-97A1-BC0F331F9BF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E5CDD2-0EE1-4169-B9F5-442A9956B522}" type="datetime1">
              <a:rPr lang="en-GB" smtClean="0"/>
              <a:t>08/11/2021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DA093A-6E82-4D18-AC56-13178BA2CC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356350"/>
            <a:ext cx="1051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 dirty="0"/>
              <a:t>@SQLDbaWithBeard                                  blog.robsewell.com                      </a:t>
            </a:r>
            <a:r>
              <a:rPr lang="en-GB" dirty="0" err="1"/>
              <a:t>beard.media</a:t>
            </a:r>
            <a:r>
              <a:rPr lang="en-GB" dirty="0"/>
              <a:t>/</a:t>
            </a:r>
            <a:r>
              <a:rPr lang="en-GB" dirty="0" err="1"/>
              <a:t>passprecon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6036A1-4AE3-41AE-97F4-B47A6396C6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28F9D1-E965-460C-A6EA-0FB8A09A6AC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30512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azure-resource-manager/bicep/install" TargetMode="External"/><Relationship Id="rId2" Type="http://schemas.openxmlformats.org/officeDocument/2006/relationships/hyperlink" Target="https://chocolatey.org/install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24.png"/><Relationship Id="rId21" Type="http://schemas.openxmlformats.org/officeDocument/2006/relationships/image" Target="../media/image28.png"/><Relationship Id="rId42" Type="http://schemas.openxmlformats.org/officeDocument/2006/relationships/image" Target="../media/image49.svg"/><Relationship Id="rId63" Type="http://schemas.openxmlformats.org/officeDocument/2006/relationships/image" Target="../media/image70.png"/><Relationship Id="rId84" Type="http://schemas.openxmlformats.org/officeDocument/2006/relationships/image" Target="../media/image91.svg"/><Relationship Id="rId138" Type="http://schemas.openxmlformats.org/officeDocument/2006/relationships/image" Target="../media/image145.png"/><Relationship Id="rId107" Type="http://schemas.openxmlformats.org/officeDocument/2006/relationships/image" Target="../media/image114.png"/><Relationship Id="rId11" Type="http://schemas.openxmlformats.org/officeDocument/2006/relationships/image" Target="../media/image18.png"/><Relationship Id="rId32" Type="http://schemas.openxmlformats.org/officeDocument/2006/relationships/image" Target="../media/image39.svg"/><Relationship Id="rId53" Type="http://schemas.openxmlformats.org/officeDocument/2006/relationships/image" Target="../media/image60.png"/><Relationship Id="rId74" Type="http://schemas.openxmlformats.org/officeDocument/2006/relationships/image" Target="../media/image81.svg"/><Relationship Id="rId128" Type="http://schemas.openxmlformats.org/officeDocument/2006/relationships/image" Target="../media/image135.svg"/><Relationship Id="rId149" Type="http://schemas.openxmlformats.org/officeDocument/2006/relationships/image" Target="../media/image156.svg"/><Relationship Id="rId5" Type="http://schemas.openxmlformats.org/officeDocument/2006/relationships/image" Target="../media/image12.png"/><Relationship Id="rId95" Type="http://schemas.openxmlformats.org/officeDocument/2006/relationships/image" Target="../media/image102.png"/><Relationship Id="rId22" Type="http://schemas.openxmlformats.org/officeDocument/2006/relationships/image" Target="../media/image29.svg"/><Relationship Id="rId27" Type="http://schemas.openxmlformats.org/officeDocument/2006/relationships/image" Target="../media/image34.png"/><Relationship Id="rId43" Type="http://schemas.openxmlformats.org/officeDocument/2006/relationships/image" Target="../media/image50.png"/><Relationship Id="rId48" Type="http://schemas.openxmlformats.org/officeDocument/2006/relationships/image" Target="../media/image55.svg"/><Relationship Id="rId64" Type="http://schemas.openxmlformats.org/officeDocument/2006/relationships/image" Target="../media/image71.svg"/><Relationship Id="rId69" Type="http://schemas.openxmlformats.org/officeDocument/2006/relationships/image" Target="../media/image76.png"/><Relationship Id="rId113" Type="http://schemas.openxmlformats.org/officeDocument/2006/relationships/image" Target="../media/image120.png"/><Relationship Id="rId118" Type="http://schemas.openxmlformats.org/officeDocument/2006/relationships/image" Target="../media/image125.svg"/><Relationship Id="rId134" Type="http://schemas.openxmlformats.org/officeDocument/2006/relationships/image" Target="../media/image141.svg"/><Relationship Id="rId139" Type="http://schemas.openxmlformats.org/officeDocument/2006/relationships/image" Target="../media/image146.svg"/><Relationship Id="rId80" Type="http://schemas.openxmlformats.org/officeDocument/2006/relationships/image" Target="../media/image87.svg"/><Relationship Id="rId85" Type="http://schemas.openxmlformats.org/officeDocument/2006/relationships/image" Target="../media/image92.png"/><Relationship Id="rId150" Type="http://schemas.openxmlformats.org/officeDocument/2006/relationships/image" Target="../media/image157.png"/><Relationship Id="rId12" Type="http://schemas.openxmlformats.org/officeDocument/2006/relationships/image" Target="../media/image19.svg"/><Relationship Id="rId17" Type="http://schemas.openxmlformats.org/officeDocument/2006/relationships/image" Target="../media/image24.png"/><Relationship Id="rId33" Type="http://schemas.openxmlformats.org/officeDocument/2006/relationships/image" Target="../media/image40.png"/><Relationship Id="rId38" Type="http://schemas.openxmlformats.org/officeDocument/2006/relationships/image" Target="../media/image45.svg"/><Relationship Id="rId59" Type="http://schemas.openxmlformats.org/officeDocument/2006/relationships/image" Target="../media/image66.png"/><Relationship Id="rId103" Type="http://schemas.openxmlformats.org/officeDocument/2006/relationships/image" Target="../media/image110.png"/><Relationship Id="rId108" Type="http://schemas.openxmlformats.org/officeDocument/2006/relationships/image" Target="../media/image115.svg"/><Relationship Id="rId124" Type="http://schemas.openxmlformats.org/officeDocument/2006/relationships/image" Target="../media/image131.svg"/><Relationship Id="rId129" Type="http://schemas.openxmlformats.org/officeDocument/2006/relationships/image" Target="../media/image136.png"/><Relationship Id="rId54" Type="http://schemas.openxmlformats.org/officeDocument/2006/relationships/image" Target="../media/image61.svg"/><Relationship Id="rId70" Type="http://schemas.openxmlformats.org/officeDocument/2006/relationships/image" Target="../media/image77.svg"/><Relationship Id="rId75" Type="http://schemas.openxmlformats.org/officeDocument/2006/relationships/image" Target="../media/image82.png"/><Relationship Id="rId91" Type="http://schemas.openxmlformats.org/officeDocument/2006/relationships/image" Target="../media/image98.png"/><Relationship Id="rId96" Type="http://schemas.openxmlformats.org/officeDocument/2006/relationships/image" Target="../media/image103.svg"/><Relationship Id="rId140" Type="http://schemas.openxmlformats.org/officeDocument/2006/relationships/image" Target="../media/image147.png"/><Relationship Id="rId145" Type="http://schemas.openxmlformats.org/officeDocument/2006/relationships/image" Target="../media/image152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svg"/><Relationship Id="rId23" Type="http://schemas.openxmlformats.org/officeDocument/2006/relationships/image" Target="../media/image30.png"/><Relationship Id="rId28" Type="http://schemas.openxmlformats.org/officeDocument/2006/relationships/image" Target="../media/image35.svg"/><Relationship Id="rId49" Type="http://schemas.openxmlformats.org/officeDocument/2006/relationships/image" Target="../media/image56.png"/><Relationship Id="rId114" Type="http://schemas.openxmlformats.org/officeDocument/2006/relationships/image" Target="../media/image121.svg"/><Relationship Id="rId119" Type="http://schemas.openxmlformats.org/officeDocument/2006/relationships/image" Target="../media/image126.png"/><Relationship Id="rId44" Type="http://schemas.openxmlformats.org/officeDocument/2006/relationships/image" Target="../media/image51.svg"/><Relationship Id="rId60" Type="http://schemas.openxmlformats.org/officeDocument/2006/relationships/image" Target="../media/image67.svg"/><Relationship Id="rId65" Type="http://schemas.openxmlformats.org/officeDocument/2006/relationships/image" Target="../media/image72.png"/><Relationship Id="rId81" Type="http://schemas.openxmlformats.org/officeDocument/2006/relationships/image" Target="../media/image88.png"/><Relationship Id="rId86" Type="http://schemas.openxmlformats.org/officeDocument/2006/relationships/image" Target="../media/image93.svg"/><Relationship Id="rId130" Type="http://schemas.openxmlformats.org/officeDocument/2006/relationships/image" Target="../media/image137.svg"/><Relationship Id="rId135" Type="http://schemas.openxmlformats.org/officeDocument/2006/relationships/image" Target="../media/image142.png"/><Relationship Id="rId151" Type="http://schemas.openxmlformats.org/officeDocument/2006/relationships/image" Target="../media/image158.svg"/><Relationship Id="rId13" Type="http://schemas.openxmlformats.org/officeDocument/2006/relationships/image" Target="../media/image20.png"/><Relationship Id="rId18" Type="http://schemas.openxmlformats.org/officeDocument/2006/relationships/image" Target="../media/image25.svg"/><Relationship Id="rId39" Type="http://schemas.openxmlformats.org/officeDocument/2006/relationships/image" Target="../media/image46.png"/><Relationship Id="rId109" Type="http://schemas.openxmlformats.org/officeDocument/2006/relationships/image" Target="../media/image116.png"/><Relationship Id="rId34" Type="http://schemas.openxmlformats.org/officeDocument/2006/relationships/image" Target="../media/image41.svg"/><Relationship Id="rId50" Type="http://schemas.openxmlformats.org/officeDocument/2006/relationships/image" Target="../media/image57.svg"/><Relationship Id="rId55" Type="http://schemas.openxmlformats.org/officeDocument/2006/relationships/image" Target="../media/image62.png"/><Relationship Id="rId76" Type="http://schemas.openxmlformats.org/officeDocument/2006/relationships/image" Target="../media/image83.svg"/><Relationship Id="rId97" Type="http://schemas.openxmlformats.org/officeDocument/2006/relationships/image" Target="../media/image104.png"/><Relationship Id="rId104" Type="http://schemas.openxmlformats.org/officeDocument/2006/relationships/image" Target="../media/image111.svg"/><Relationship Id="rId120" Type="http://schemas.openxmlformats.org/officeDocument/2006/relationships/image" Target="../media/image127.svg"/><Relationship Id="rId125" Type="http://schemas.openxmlformats.org/officeDocument/2006/relationships/image" Target="../media/image132.png"/><Relationship Id="rId141" Type="http://schemas.openxmlformats.org/officeDocument/2006/relationships/image" Target="../media/image148.svg"/><Relationship Id="rId146" Type="http://schemas.openxmlformats.org/officeDocument/2006/relationships/image" Target="../media/image153.png"/><Relationship Id="rId7" Type="http://schemas.openxmlformats.org/officeDocument/2006/relationships/image" Target="../media/image14.png"/><Relationship Id="rId71" Type="http://schemas.openxmlformats.org/officeDocument/2006/relationships/image" Target="../media/image78.png"/><Relationship Id="rId92" Type="http://schemas.openxmlformats.org/officeDocument/2006/relationships/image" Target="../media/image99.svg"/><Relationship Id="rId2" Type="http://schemas.openxmlformats.org/officeDocument/2006/relationships/image" Target="../media/image9.png"/><Relationship Id="rId29" Type="http://schemas.openxmlformats.org/officeDocument/2006/relationships/image" Target="../media/image36.png"/><Relationship Id="rId24" Type="http://schemas.openxmlformats.org/officeDocument/2006/relationships/image" Target="../media/image31.svg"/><Relationship Id="rId40" Type="http://schemas.openxmlformats.org/officeDocument/2006/relationships/image" Target="../media/image47.svg"/><Relationship Id="rId45" Type="http://schemas.openxmlformats.org/officeDocument/2006/relationships/image" Target="../media/image52.png"/><Relationship Id="rId66" Type="http://schemas.openxmlformats.org/officeDocument/2006/relationships/image" Target="../media/image73.svg"/><Relationship Id="rId87" Type="http://schemas.openxmlformats.org/officeDocument/2006/relationships/image" Target="../media/image94.png"/><Relationship Id="rId110" Type="http://schemas.openxmlformats.org/officeDocument/2006/relationships/image" Target="../media/image117.svg"/><Relationship Id="rId115" Type="http://schemas.openxmlformats.org/officeDocument/2006/relationships/image" Target="../media/image122.png"/><Relationship Id="rId131" Type="http://schemas.openxmlformats.org/officeDocument/2006/relationships/image" Target="../media/image138.png"/><Relationship Id="rId136" Type="http://schemas.openxmlformats.org/officeDocument/2006/relationships/image" Target="../media/image143.svg"/><Relationship Id="rId61" Type="http://schemas.openxmlformats.org/officeDocument/2006/relationships/image" Target="../media/image68.png"/><Relationship Id="rId82" Type="http://schemas.openxmlformats.org/officeDocument/2006/relationships/image" Target="../media/image89.svg"/><Relationship Id="rId152" Type="http://schemas.openxmlformats.org/officeDocument/2006/relationships/image" Target="../media/image159.png"/><Relationship Id="rId19" Type="http://schemas.openxmlformats.org/officeDocument/2006/relationships/image" Target="../media/image26.png"/><Relationship Id="rId14" Type="http://schemas.openxmlformats.org/officeDocument/2006/relationships/image" Target="../media/image21.svg"/><Relationship Id="rId30" Type="http://schemas.openxmlformats.org/officeDocument/2006/relationships/image" Target="../media/image37.svg"/><Relationship Id="rId35" Type="http://schemas.openxmlformats.org/officeDocument/2006/relationships/image" Target="../media/image42.png"/><Relationship Id="rId56" Type="http://schemas.openxmlformats.org/officeDocument/2006/relationships/image" Target="../media/image63.svg"/><Relationship Id="rId77" Type="http://schemas.openxmlformats.org/officeDocument/2006/relationships/image" Target="../media/image84.png"/><Relationship Id="rId100" Type="http://schemas.openxmlformats.org/officeDocument/2006/relationships/image" Target="../media/image107.svg"/><Relationship Id="rId105" Type="http://schemas.openxmlformats.org/officeDocument/2006/relationships/image" Target="../media/image112.png"/><Relationship Id="rId126" Type="http://schemas.openxmlformats.org/officeDocument/2006/relationships/image" Target="../media/image133.svg"/><Relationship Id="rId147" Type="http://schemas.openxmlformats.org/officeDocument/2006/relationships/image" Target="../media/image154.svg"/><Relationship Id="rId8" Type="http://schemas.openxmlformats.org/officeDocument/2006/relationships/image" Target="../media/image15.svg"/><Relationship Id="rId51" Type="http://schemas.openxmlformats.org/officeDocument/2006/relationships/image" Target="../media/image58.png"/><Relationship Id="rId72" Type="http://schemas.openxmlformats.org/officeDocument/2006/relationships/image" Target="../media/image79.svg"/><Relationship Id="rId93" Type="http://schemas.openxmlformats.org/officeDocument/2006/relationships/image" Target="../media/image100.png"/><Relationship Id="rId98" Type="http://schemas.openxmlformats.org/officeDocument/2006/relationships/image" Target="../media/image105.svg"/><Relationship Id="rId121" Type="http://schemas.openxmlformats.org/officeDocument/2006/relationships/image" Target="../media/image128.png"/><Relationship Id="rId142" Type="http://schemas.openxmlformats.org/officeDocument/2006/relationships/image" Target="../media/image149.png"/><Relationship Id="rId3" Type="http://schemas.openxmlformats.org/officeDocument/2006/relationships/image" Target="../media/image10.png"/><Relationship Id="rId25" Type="http://schemas.openxmlformats.org/officeDocument/2006/relationships/image" Target="../media/image32.png"/><Relationship Id="rId46" Type="http://schemas.openxmlformats.org/officeDocument/2006/relationships/image" Target="../media/image53.svg"/><Relationship Id="rId67" Type="http://schemas.openxmlformats.org/officeDocument/2006/relationships/image" Target="../media/image74.png"/><Relationship Id="rId116" Type="http://schemas.openxmlformats.org/officeDocument/2006/relationships/image" Target="../media/image123.svg"/><Relationship Id="rId137" Type="http://schemas.openxmlformats.org/officeDocument/2006/relationships/image" Target="../media/image144.svg"/><Relationship Id="rId20" Type="http://schemas.openxmlformats.org/officeDocument/2006/relationships/image" Target="../media/image27.svg"/><Relationship Id="rId41" Type="http://schemas.openxmlformats.org/officeDocument/2006/relationships/image" Target="../media/image48.png"/><Relationship Id="rId62" Type="http://schemas.openxmlformats.org/officeDocument/2006/relationships/image" Target="../media/image69.svg"/><Relationship Id="rId83" Type="http://schemas.openxmlformats.org/officeDocument/2006/relationships/image" Target="../media/image90.png"/><Relationship Id="rId88" Type="http://schemas.openxmlformats.org/officeDocument/2006/relationships/image" Target="../media/image95.svg"/><Relationship Id="rId111" Type="http://schemas.openxmlformats.org/officeDocument/2006/relationships/image" Target="../media/image118.png"/><Relationship Id="rId132" Type="http://schemas.openxmlformats.org/officeDocument/2006/relationships/image" Target="../media/image139.svg"/><Relationship Id="rId153" Type="http://schemas.openxmlformats.org/officeDocument/2006/relationships/image" Target="../media/image160.svg"/><Relationship Id="rId15" Type="http://schemas.openxmlformats.org/officeDocument/2006/relationships/image" Target="../media/image22.png"/><Relationship Id="rId36" Type="http://schemas.openxmlformats.org/officeDocument/2006/relationships/image" Target="../media/image43.svg"/><Relationship Id="rId57" Type="http://schemas.openxmlformats.org/officeDocument/2006/relationships/image" Target="../media/image64.png"/><Relationship Id="rId106" Type="http://schemas.openxmlformats.org/officeDocument/2006/relationships/image" Target="../media/image113.svg"/><Relationship Id="rId127" Type="http://schemas.openxmlformats.org/officeDocument/2006/relationships/image" Target="../media/image134.png"/><Relationship Id="rId10" Type="http://schemas.openxmlformats.org/officeDocument/2006/relationships/image" Target="../media/image17.svg"/><Relationship Id="rId31" Type="http://schemas.openxmlformats.org/officeDocument/2006/relationships/image" Target="../media/image38.png"/><Relationship Id="rId52" Type="http://schemas.openxmlformats.org/officeDocument/2006/relationships/image" Target="../media/image59.svg"/><Relationship Id="rId73" Type="http://schemas.openxmlformats.org/officeDocument/2006/relationships/image" Target="../media/image80.png"/><Relationship Id="rId78" Type="http://schemas.openxmlformats.org/officeDocument/2006/relationships/image" Target="../media/image85.svg"/><Relationship Id="rId94" Type="http://schemas.openxmlformats.org/officeDocument/2006/relationships/image" Target="../media/image101.svg"/><Relationship Id="rId99" Type="http://schemas.openxmlformats.org/officeDocument/2006/relationships/image" Target="../media/image106.png"/><Relationship Id="rId101" Type="http://schemas.openxmlformats.org/officeDocument/2006/relationships/image" Target="../media/image108.png"/><Relationship Id="rId122" Type="http://schemas.openxmlformats.org/officeDocument/2006/relationships/image" Target="../media/image129.svg"/><Relationship Id="rId143" Type="http://schemas.openxmlformats.org/officeDocument/2006/relationships/image" Target="../media/image150.svg"/><Relationship Id="rId148" Type="http://schemas.openxmlformats.org/officeDocument/2006/relationships/image" Target="../media/image155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26" Type="http://schemas.openxmlformats.org/officeDocument/2006/relationships/image" Target="../media/image33.svg"/><Relationship Id="rId47" Type="http://schemas.openxmlformats.org/officeDocument/2006/relationships/image" Target="../media/image54.png"/><Relationship Id="rId68" Type="http://schemas.openxmlformats.org/officeDocument/2006/relationships/image" Target="../media/image75.svg"/><Relationship Id="rId89" Type="http://schemas.openxmlformats.org/officeDocument/2006/relationships/image" Target="../media/image96.png"/><Relationship Id="rId112" Type="http://schemas.openxmlformats.org/officeDocument/2006/relationships/image" Target="../media/image119.svg"/><Relationship Id="rId133" Type="http://schemas.openxmlformats.org/officeDocument/2006/relationships/image" Target="../media/image140.png"/><Relationship Id="rId16" Type="http://schemas.openxmlformats.org/officeDocument/2006/relationships/image" Target="../media/image23.svg"/><Relationship Id="rId37" Type="http://schemas.openxmlformats.org/officeDocument/2006/relationships/image" Target="../media/image44.png"/><Relationship Id="rId58" Type="http://schemas.openxmlformats.org/officeDocument/2006/relationships/image" Target="../media/image65.svg"/><Relationship Id="rId79" Type="http://schemas.openxmlformats.org/officeDocument/2006/relationships/image" Target="../media/image86.png"/><Relationship Id="rId102" Type="http://schemas.openxmlformats.org/officeDocument/2006/relationships/image" Target="../media/image109.svg"/><Relationship Id="rId123" Type="http://schemas.openxmlformats.org/officeDocument/2006/relationships/image" Target="../media/image130.png"/><Relationship Id="rId144" Type="http://schemas.openxmlformats.org/officeDocument/2006/relationships/image" Target="../media/image151.png"/><Relationship Id="rId90" Type="http://schemas.openxmlformats.org/officeDocument/2006/relationships/image" Target="../media/image97.sv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beard.media/passwhiteboard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davideragusa?utm_source=unsplash&amp;utm_medium=referral&amp;utm_content=creditCopyText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unsplash.com/s/photos/crowd?utm_source=unsplash&amp;utm_medium=referral&amp;utm_content=creditCopyText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curranrob?utm_source=unsplash&amp;utm_medium=referral&amp;utm_content=creditCopyText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hyperlink" Target="https://unsplash.com/s/photos/crowd?utm_source=unsplash&amp;utm_medium=referral&amp;utm_content=creditCopyText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tvick?utm_source=unsplash&amp;utm_medium=referral&amp;utm_content=creditCopyText" TargetMode="Externa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unsplash.com/collections/16762197/data-center?utm_source=unsplash&amp;utm_medium=referral&amp;utm_content=creditCopyText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B947D1-F2FD-478E-8B20-FF822691D18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b="1" i="0" dirty="0">
                <a:solidFill>
                  <a:srgbClr val="222222"/>
                </a:solidFill>
                <a:effectLst/>
                <a:latin typeface="IBM Plex Sans" panose="020B0503050203000203" pitchFamily="34" charset="0"/>
              </a:rPr>
              <a:t>Control your Cloud Data Deployments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EFF4C6-B489-4F3C-A9DC-BD626AA244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9" y="3602038"/>
            <a:ext cx="9519139" cy="688608"/>
          </a:xfrm>
        </p:spPr>
        <p:txBody>
          <a:bodyPr/>
          <a:lstStyle/>
          <a:p>
            <a:r>
              <a:rPr lang="en-US" b="1" i="0" dirty="0">
                <a:solidFill>
                  <a:srgbClr val="222222"/>
                </a:solidFill>
                <a:effectLst/>
                <a:latin typeface="IBM Plex Sans" panose="020B0503050203000203" pitchFamily="34" charset="0"/>
              </a:rPr>
              <a:t>Deploy your Azure Data Solutions with Bicep and Azure DevOps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125616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A16B6-33DE-49F2-A8FF-7FE394A34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inherit"/>
              </a:rPr>
              <a:t>Why </a:t>
            </a:r>
            <a:r>
              <a:rPr lang="en-US" altLang="en-US" dirty="0">
                <a:solidFill>
                  <a:srgbClr val="222222"/>
                </a:solidFill>
                <a:latin typeface="inherit"/>
              </a:rPr>
              <a:t>u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inherit"/>
              </a:rPr>
              <a:t>se Bicep and not ARM Templates ?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F79A7C-F319-40A5-84E5-00F0287FC6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9615" y="1825625"/>
            <a:ext cx="11430000" cy="4351338"/>
          </a:xfrm>
        </p:spPr>
        <p:txBody>
          <a:bodyPr>
            <a:normAutofit/>
          </a:bodyPr>
          <a:lstStyle/>
          <a:p>
            <a:r>
              <a:rPr lang="en-GB" sz="6600" dirty="0"/>
              <a:t>Easier to read</a:t>
            </a:r>
          </a:p>
          <a:p>
            <a:r>
              <a:rPr lang="en-GB" sz="6600" dirty="0"/>
              <a:t>Easier to Develop</a:t>
            </a:r>
          </a:p>
          <a:p>
            <a:r>
              <a:rPr lang="en-GB" sz="6600" dirty="0"/>
              <a:t>Fantastic VS Code Resources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4ED432-854A-41F4-B604-2CACF3450C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@SQLDbaWithBeard                                  blog.robsewell.com                      beard.media/passprecon</a:t>
            </a:r>
          </a:p>
        </p:txBody>
      </p:sp>
    </p:spTree>
    <p:extLst>
      <p:ext uri="{BB962C8B-B14F-4D97-AF65-F5344CB8AC3E}">
        <p14:creationId xmlns:p14="http://schemas.microsoft.com/office/powerpoint/2010/main" val="32043657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B3A911-D759-49DD-A3DB-9A63229EB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@SQLDbaWithBeard                                  blog.robsewell.com                      beard.media/passprecon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24B4341-9AF0-4B70-9DE4-C2AD294619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90175"/>
            <a:ext cx="12192000" cy="4877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1370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B3A911-D759-49DD-A3DB-9A63229EB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@SQLDbaWithBeard                                  blog.robsewell.com                      beard.media/passprecon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371C491-E4F8-4809-AD53-6F60F59C209F}"/>
              </a:ext>
            </a:extLst>
          </p:cNvPr>
          <p:cNvSpPr txBox="1"/>
          <p:nvPr/>
        </p:nvSpPr>
        <p:spPr>
          <a:xfrm>
            <a:off x="2444262" y="1261361"/>
            <a:ext cx="698695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"resources"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[{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"type"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Microsoft.Network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GB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virtualNetworks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apiVersion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"2021-02-01"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"name"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"[parameters('name')]"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FB6FCA-56DE-4CEE-B7D1-4425E94225F7}"/>
              </a:ext>
            </a:extLst>
          </p:cNvPr>
          <p:cNvSpPr txBox="1"/>
          <p:nvPr/>
        </p:nvSpPr>
        <p:spPr>
          <a:xfrm>
            <a:off x="1588477" y="3647273"/>
            <a:ext cx="961292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resource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name_resource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GB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Microsoft.Network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/virtualNetworks@2021-02-01'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{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GB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endParaRPr lang="en-GB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40953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B3A911-D759-49DD-A3DB-9A63229EB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@SQLDbaWithBeard                                  blog.robsewell.com                      beard.media/passprecon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A5F0DD-EE3F-44A6-AC14-0D67FC8C52F5}"/>
              </a:ext>
            </a:extLst>
          </p:cNvPr>
          <p:cNvSpPr txBox="1"/>
          <p:nvPr/>
        </p:nvSpPr>
        <p:spPr>
          <a:xfrm>
            <a:off x="703385" y="719832"/>
            <a:ext cx="10650415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"properties"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{</a:t>
            </a:r>
          </a:p>
          <a:p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"copy"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[{</a:t>
            </a:r>
          </a:p>
          <a:p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"name"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GB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"subnets"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"count"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GB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"[length(parameters('subnets'))]"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"input"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{</a:t>
            </a:r>
          </a:p>
          <a:p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"name"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GB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"[parameters('subnets')[</a:t>
            </a:r>
            <a:r>
              <a:rPr lang="en-GB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copyIndex</a:t>
            </a:r>
            <a:r>
              <a:rPr lang="en-GB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('subnets')].</a:t>
            </a:r>
            <a:r>
              <a:rPr lang="en-GB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subnetName</a:t>
            </a:r>
            <a:r>
              <a:rPr lang="en-GB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]"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"properties"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{</a:t>
            </a:r>
          </a:p>
          <a:p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    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addressPrefix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GB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"[parameters('subnets')[</a:t>
            </a:r>
            <a:r>
              <a:rPr lang="en-GB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copyIndex</a:t>
            </a:r>
            <a:r>
              <a:rPr lang="en-GB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('subnets')].</a:t>
            </a:r>
            <a:r>
              <a:rPr lang="en-GB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addressPrefix</a:t>
            </a:r>
            <a:r>
              <a:rPr lang="en-GB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]"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    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serviceEndpoints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GB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"[variables('</a:t>
            </a:r>
            <a:r>
              <a:rPr lang="en-GB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serviceEndpointarray</a:t>
            </a:r>
            <a:r>
              <a:rPr lang="en-GB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')]"</a:t>
            </a:r>
            <a:endParaRPr lang="en-GB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}</a:t>
            </a:r>
          </a:p>
          <a:p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}</a:t>
            </a:r>
          </a:p>
          <a:p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}],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881719-7C58-41F7-915A-5889E1E7B0C2}"/>
              </a:ext>
            </a:extLst>
          </p:cNvPr>
          <p:cNvSpPr txBox="1"/>
          <p:nvPr/>
        </p:nvSpPr>
        <p:spPr>
          <a:xfrm>
            <a:off x="2854570" y="3829844"/>
            <a:ext cx="60960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GB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properties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{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GB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subnets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[</a:t>
            </a:r>
            <a:r>
              <a:rPr lang="en-GB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GB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subnets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{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GB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GB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subnetName</a:t>
            </a:r>
            <a:endParaRPr lang="en-GB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GB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properties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{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GB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addressPrefix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GB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addressPrefix</a:t>
            </a:r>
            <a:endParaRPr lang="en-GB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GB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serviceEndpoints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serviceEndpointarray</a:t>
            </a:r>
            <a:endParaRPr lang="en-GB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}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}]</a:t>
            </a:r>
          </a:p>
        </p:txBody>
      </p:sp>
    </p:spTree>
    <p:extLst>
      <p:ext uri="{BB962C8B-B14F-4D97-AF65-F5344CB8AC3E}">
        <p14:creationId xmlns:p14="http://schemas.microsoft.com/office/powerpoint/2010/main" val="32189005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22385C-3D44-4863-8AE1-934476F28B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@SQLDbaWithBeard                                  blog.robsewell.com                      beard.media/passprecon</a:t>
            </a:r>
          </a:p>
        </p:txBody>
      </p:sp>
      <p:pic>
        <p:nvPicPr>
          <p:cNvPr id="5" name="bicep">
            <a:hlinkClick r:id="" action="ppaction://media"/>
            <a:extLst>
              <a:ext uri="{FF2B5EF4-FFF2-40B4-BE49-F238E27FC236}">
                <a16:creationId xmlns:a16="http://schemas.microsoft.com/office/drawing/2014/main" id="{103BD4DB-D393-493A-B3B3-3B4B1B40C01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275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383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514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C4C4B1-725A-4867-BE36-42E5942A6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Install the tooling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273941-F509-4D0E-B2C7-8BAC81941A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GB" sz="8800" dirty="0" err="1"/>
              <a:t>choco</a:t>
            </a:r>
            <a:r>
              <a:rPr lang="en-GB" sz="8800" dirty="0"/>
              <a:t> install bicep –y</a:t>
            </a:r>
          </a:p>
          <a:p>
            <a:pPr marL="0" indent="0" algn="ctr">
              <a:buNone/>
            </a:pPr>
            <a:r>
              <a:rPr lang="en-GB" dirty="0"/>
              <a:t>https://chocolatey.org/install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C82C23-DB8A-4D9D-9FF0-9370E7DFC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@SQLDbaWithBeard                                  blog.robsewell.com                      beard.media/passprecon</a:t>
            </a:r>
          </a:p>
        </p:txBody>
      </p:sp>
    </p:spTree>
    <p:extLst>
      <p:ext uri="{BB962C8B-B14F-4D97-AF65-F5344CB8AC3E}">
        <p14:creationId xmlns:p14="http://schemas.microsoft.com/office/powerpoint/2010/main" val="8666624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C4C4B1-725A-4867-BE36-42E5942A6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Install the tooling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273941-F509-4D0E-B2C7-8BAC81941A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GB" sz="8800" dirty="0" err="1"/>
              <a:t>choco</a:t>
            </a:r>
            <a:r>
              <a:rPr lang="en-GB" sz="8800" dirty="0"/>
              <a:t> install bicep –y</a:t>
            </a:r>
          </a:p>
          <a:p>
            <a:pPr marL="0" indent="0" algn="ctr">
              <a:buNone/>
            </a:pPr>
            <a:r>
              <a:rPr lang="en-GB" dirty="0">
                <a:hlinkClick r:id="rId2"/>
              </a:rPr>
              <a:t>https://chocolatey.org/install</a:t>
            </a:r>
            <a:endParaRPr lang="en-GB" dirty="0"/>
          </a:p>
          <a:p>
            <a:pPr marL="0" indent="0" algn="ctr">
              <a:buNone/>
            </a:pPr>
            <a:endParaRPr lang="en-GB" dirty="0"/>
          </a:p>
          <a:p>
            <a:pPr marL="0" indent="0" algn="ctr">
              <a:buNone/>
            </a:pPr>
            <a:r>
              <a:rPr lang="en-GB" dirty="0"/>
              <a:t>Other methods available here</a:t>
            </a:r>
          </a:p>
          <a:p>
            <a:pPr marL="0" indent="0" algn="ctr">
              <a:buNone/>
            </a:pPr>
            <a:r>
              <a:rPr lang="en-GB" dirty="0">
                <a:hlinkClick r:id="rId3"/>
              </a:rPr>
              <a:t>https://docs.microsoft.com/en-us/azure/azure-resource-manager/bicep/install</a:t>
            </a:r>
            <a:r>
              <a:rPr lang="en-GB" dirty="0"/>
              <a:t> </a:t>
            </a:r>
          </a:p>
          <a:p>
            <a:pPr marL="0" indent="0" algn="ctr">
              <a:buNone/>
            </a:pP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C82C23-DB8A-4D9D-9FF0-9370E7DFC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@SQLDbaWithBeard                                  blog.robsewell.com                      beard.media/passprecon</a:t>
            </a:r>
          </a:p>
        </p:txBody>
      </p:sp>
    </p:spTree>
    <p:extLst>
      <p:ext uri="{BB962C8B-B14F-4D97-AF65-F5344CB8AC3E}">
        <p14:creationId xmlns:p14="http://schemas.microsoft.com/office/powerpoint/2010/main" val="32509072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C4C4B1-725A-4867-BE36-42E5942A6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Install the tooling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C82C23-DB8A-4D9D-9FF0-9370E7DFC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@SQLDbaWithBeard                                  blog.robsewell.com                      beard.media/passprecon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0A2E4F3-53D0-4D26-895D-504B2DB9FB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8052" y="1518138"/>
            <a:ext cx="7875895" cy="4607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3077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Icon&#10;&#10;Description automatically generated">
            <a:extLst>
              <a:ext uri="{FF2B5EF4-FFF2-40B4-BE49-F238E27FC236}">
                <a16:creationId xmlns:a16="http://schemas.microsoft.com/office/drawing/2014/main" id="{84DAECFF-5A79-4B4F-BF81-79A3FA1FE2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13" t="1844" r="25079" b="3040"/>
          <a:stretch/>
        </p:blipFill>
        <p:spPr>
          <a:xfrm>
            <a:off x="2126738" y="167708"/>
            <a:ext cx="934667" cy="1093985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CC9256-D8F9-4A78-B7C9-7EDCAB8ADF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@SQLDbaWithBeard                                  blog.robsewell.com                      beard.media/passprecon</a:t>
            </a:r>
          </a:p>
        </p:txBody>
      </p:sp>
      <p:pic>
        <p:nvPicPr>
          <p:cNvPr id="7" name="Content Placeholder 5" descr="Icon&#10;&#10;Description automatically generated">
            <a:extLst>
              <a:ext uri="{FF2B5EF4-FFF2-40B4-BE49-F238E27FC236}">
                <a16:creationId xmlns:a16="http://schemas.microsoft.com/office/drawing/2014/main" id="{DC3C25D4-94EA-4F61-A1D4-0575257C615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13" t="1844" r="25079" b="3040"/>
          <a:stretch/>
        </p:blipFill>
        <p:spPr>
          <a:xfrm>
            <a:off x="9242646" y="167708"/>
            <a:ext cx="934667" cy="109398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AE940BB-D620-47A8-BC4E-1EF12D18905A}"/>
              </a:ext>
            </a:extLst>
          </p:cNvPr>
          <p:cNvSpPr txBox="1"/>
          <p:nvPr/>
        </p:nvSpPr>
        <p:spPr>
          <a:xfrm>
            <a:off x="3428941" y="247647"/>
            <a:ext cx="53750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400" dirty="0"/>
              <a:t>Develop Bicep</a:t>
            </a:r>
          </a:p>
        </p:txBody>
      </p:sp>
      <p:pic>
        <p:nvPicPr>
          <p:cNvPr id="10" name="Picture 9" descr="Shape&#10;&#10;Description automatically generated with low confidence">
            <a:extLst>
              <a:ext uri="{FF2B5EF4-FFF2-40B4-BE49-F238E27FC236}">
                <a16:creationId xmlns:a16="http://schemas.microsoft.com/office/drawing/2014/main" id="{9D5E0B78-D367-4C11-A608-217214321D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725" y="1658465"/>
            <a:ext cx="1197315" cy="1197315"/>
          </a:xfrm>
          <a:prstGeom prst="rect">
            <a:avLst/>
          </a:prstGeom>
        </p:spPr>
      </p:pic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36DF0AE5-6F8D-4B4F-8A99-19C8E01AB50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82" t="7743" r="25383" b="10318"/>
          <a:stretch/>
        </p:blipFill>
        <p:spPr>
          <a:xfrm>
            <a:off x="2130273" y="3484058"/>
            <a:ext cx="931132" cy="76559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F8C7D04-5670-470B-BE1F-BB93C952466C}"/>
              </a:ext>
            </a:extLst>
          </p:cNvPr>
          <p:cNvSpPr txBox="1"/>
          <p:nvPr/>
        </p:nvSpPr>
        <p:spPr>
          <a:xfrm>
            <a:off x="1671946" y="2105166"/>
            <a:ext cx="2832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Compile into ARM Template</a:t>
            </a:r>
          </a:p>
        </p:txBody>
      </p:sp>
      <p:pic>
        <p:nvPicPr>
          <p:cNvPr id="15" name="Picture 14" descr="Icon&#10;&#10;Description automatically generated">
            <a:extLst>
              <a:ext uri="{FF2B5EF4-FFF2-40B4-BE49-F238E27FC236}">
                <a16:creationId xmlns:a16="http://schemas.microsoft.com/office/drawing/2014/main" id="{20EB3352-0A6E-49EF-ABBB-EC6D0689B54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82" t="7743" r="25383" b="10318"/>
          <a:stretch/>
        </p:blipFill>
        <p:spPr>
          <a:xfrm>
            <a:off x="9246181" y="3484057"/>
            <a:ext cx="931132" cy="76559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2492DA4-E18A-4AA5-9650-F64A6CA01AF3}"/>
              </a:ext>
            </a:extLst>
          </p:cNvPr>
          <p:cNvSpPr txBox="1"/>
          <p:nvPr/>
        </p:nvSpPr>
        <p:spPr>
          <a:xfrm>
            <a:off x="3411849" y="3415014"/>
            <a:ext cx="53750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dirty="0"/>
              <a:t>Azure Resource Manager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0C8174A9-A4DB-4161-9C20-90F53C57F8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10597" y="4482277"/>
            <a:ext cx="504000" cy="504000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F52A6241-FEB2-4133-A14E-E28FC3DCB76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13836" y="4454353"/>
            <a:ext cx="504000" cy="504000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B64CC436-6BB7-4E13-9B14-394E25BEF19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400661" y="4434377"/>
            <a:ext cx="504000" cy="504000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6F47C655-2AFF-4BB1-B199-18FE125B96A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053261" y="4979552"/>
            <a:ext cx="504000" cy="504000"/>
          </a:xfrm>
          <a:prstGeom prst="rect">
            <a:avLst/>
          </a:prstGeom>
        </p:spPr>
      </p:pic>
      <p:pic>
        <p:nvPicPr>
          <p:cNvPr id="38" name="Graphic 37">
            <a:extLst>
              <a:ext uri="{FF2B5EF4-FFF2-40B4-BE49-F238E27FC236}">
                <a16:creationId xmlns:a16="http://schemas.microsoft.com/office/drawing/2014/main" id="{FE142FD7-6C83-4201-8928-0CC95DE3D56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689051" y="5936647"/>
            <a:ext cx="504000" cy="504000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id="{3E54E9C5-8433-42C3-B426-9557E9967EF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0147058" y="5926281"/>
            <a:ext cx="504000" cy="504000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718846E8-8C96-4F94-A025-918EC65F5EE1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9594700" y="5887032"/>
            <a:ext cx="504000" cy="504000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id="{0843B04C-97E0-429C-8365-E8F29EA00710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9064116" y="5847364"/>
            <a:ext cx="504000" cy="504000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E56C23F3-BB99-4DCD-AFE5-A2BDD243AB59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8494945" y="5844312"/>
            <a:ext cx="504000" cy="504000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id="{34334719-AE78-4CC7-B38E-EF4BE03EE81D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7979774" y="5868730"/>
            <a:ext cx="504000" cy="5040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id="{9CA4E16F-56B0-470F-9AD6-CA1F5ACF5C58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521462" y="5955929"/>
            <a:ext cx="504000" cy="50400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id="{451C37E0-5EF3-4270-A702-C3A205D8080A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3049991" y="5911659"/>
            <a:ext cx="504000" cy="504000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id="{9D44CAFF-5947-4407-A8FC-71D592F091C0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3563964" y="5949968"/>
            <a:ext cx="504000" cy="50400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id="{D7D9C370-7348-47A4-9FB6-F50D934FC53B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4118369" y="5959475"/>
            <a:ext cx="504000" cy="50400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id="{282EAEBE-1BD9-49D3-9EAB-C9E1BF52CDD0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7470460" y="5858496"/>
            <a:ext cx="504000" cy="504000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id="{9A8BFD08-C488-4369-A283-67B43AFB0FD1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6925207" y="5894380"/>
            <a:ext cx="504000" cy="5040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id="{253E8171-CF56-4B7F-A055-9B1BAA410507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6380316" y="5919704"/>
            <a:ext cx="504000" cy="50400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id="{FC8DEF4A-3323-4B4A-8FF1-9153394C4F29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0"/>
              </a:ext>
            </a:extLst>
          </a:blip>
          <a:stretch>
            <a:fillRect/>
          </a:stretch>
        </p:blipFill>
        <p:spPr>
          <a:xfrm>
            <a:off x="5840865" y="5918284"/>
            <a:ext cx="504000" cy="504000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id="{435E0E5C-8DEE-40EC-901A-5D33C3613893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2"/>
              </a:ext>
            </a:extLst>
          </a:blip>
          <a:stretch>
            <a:fillRect/>
          </a:stretch>
        </p:blipFill>
        <p:spPr>
          <a:xfrm>
            <a:off x="5213247" y="5934936"/>
            <a:ext cx="504000" cy="50400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id="{DA761307-32A7-402F-BA17-06FA1FED64EB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4"/>
              </a:ext>
            </a:extLst>
          </a:blip>
          <a:stretch>
            <a:fillRect/>
          </a:stretch>
        </p:blipFill>
        <p:spPr>
          <a:xfrm>
            <a:off x="4675889" y="5889396"/>
            <a:ext cx="504000" cy="504000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id="{6E1E8978-5E82-48E3-8065-C3496EA68FF3}"/>
              </a:ext>
            </a:extLst>
          </p:cNvPr>
          <p:cNvPicPr>
            <a:picLocks noChangeAspect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6"/>
              </a:ext>
            </a:extLst>
          </a:blip>
          <a:stretch>
            <a:fillRect/>
          </a:stretch>
        </p:blipFill>
        <p:spPr>
          <a:xfrm>
            <a:off x="11236505" y="5964084"/>
            <a:ext cx="504000" cy="5040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id="{60E3DC30-F555-4B26-9EC4-A9D24A9F1990}"/>
              </a:ext>
            </a:extLst>
          </p:cNvPr>
          <p:cNvPicPr>
            <a:picLocks noChangeAspect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8"/>
              </a:ext>
            </a:extLst>
          </a:blip>
          <a:stretch>
            <a:fillRect/>
          </a:stretch>
        </p:blipFill>
        <p:spPr>
          <a:xfrm>
            <a:off x="1967720" y="5911659"/>
            <a:ext cx="504000" cy="504000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id="{8063A778-59C3-4BB6-8D2D-035655BC19CF}"/>
              </a:ext>
            </a:extLst>
          </p:cNvPr>
          <p:cNvPicPr>
            <a:picLocks noChangeAspect="1"/>
          </p:cNvPicPr>
          <p:nvPr/>
        </p:nvPicPr>
        <p:blipFill>
          <a:blip r:embed="rId4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0"/>
              </a:ext>
            </a:extLst>
          </a:blip>
          <a:stretch>
            <a:fillRect/>
          </a:stretch>
        </p:blipFill>
        <p:spPr>
          <a:xfrm>
            <a:off x="1471303" y="5914868"/>
            <a:ext cx="504000" cy="504000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id="{56D6442A-7B34-4602-9145-81B1F6478667}"/>
              </a:ext>
            </a:extLst>
          </p:cNvPr>
          <p:cNvPicPr>
            <a:picLocks noChangeAspect="1"/>
          </p:cNvPicPr>
          <p:nvPr/>
        </p:nvPicPr>
        <p:blipFill>
          <a:blip r:embed="rId5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2"/>
              </a:ext>
            </a:extLst>
          </a:blip>
          <a:stretch>
            <a:fillRect/>
          </a:stretch>
        </p:blipFill>
        <p:spPr>
          <a:xfrm>
            <a:off x="945395" y="5843848"/>
            <a:ext cx="504000" cy="504000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id="{8C728760-886F-4E5A-BA87-44AC793B5936}"/>
              </a:ext>
            </a:extLst>
          </p:cNvPr>
          <p:cNvPicPr>
            <a:picLocks noChangeAspect="1"/>
          </p:cNvPicPr>
          <p:nvPr/>
        </p:nvPicPr>
        <p:blipFill>
          <a:blip r:embed="rId5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4"/>
              </a:ext>
            </a:extLst>
          </a:blip>
          <a:stretch>
            <a:fillRect/>
          </a:stretch>
        </p:blipFill>
        <p:spPr>
          <a:xfrm>
            <a:off x="382563" y="5895965"/>
            <a:ext cx="504000" cy="50400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id="{1C561CD5-63AB-49DA-B836-5F9769A40478}"/>
              </a:ext>
            </a:extLst>
          </p:cNvPr>
          <p:cNvPicPr>
            <a:picLocks noChangeAspect="1"/>
          </p:cNvPicPr>
          <p:nvPr/>
        </p:nvPicPr>
        <p:blipFill>
          <a:blip r:embed="rId5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6"/>
              </a:ext>
            </a:extLst>
          </a:blip>
          <a:stretch>
            <a:fillRect/>
          </a:stretch>
        </p:blipFill>
        <p:spPr>
          <a:xfrm>
            <a:off x="11267319" y="5402237"/>
            <a:ext cx="504000" cy="504000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:a16="http://schemas.microsoft.com/office/drawing/2014/main" id="{B8D94A9E-6F70-457E-8AFD-F4F7D3C259A0}"/>
              </a:ext>
            </a:extLst>
          </p:cNvPr>
          <p:cNvPicPr>
            <a:picLocks noChangeAspect="1"/>
          </p:cNvPicPr>
          <p:nvPr/>
        </p:nvPicPr>
        <p:blipFill>
          <a:blip r:embed="rId5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8"/>
              </a:ext>
            </a:extLst>
          </a:blip>
          <a:stretch>
            <a:fillRect/>
          </a:stretch>
        </p:blipFill>
        <p:spPr>
          <a:xfrm>
            <a:off x="11228579" y="4934580"/>
            <a:ext cx="504000" cy="5040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id="{8D9BB229-CBAC-45F2-BB1F-649BAD4C5A8E}"/>
              </a:ext>
            </a:extLst>
          </p:cNvPr>
          <p:cNvPicPr>
            <a:picLocks noChangeAspect="1"/>
          </p:cNvPicPr>
          <p:nvPr/>
        </p:nvPicPr>
        <p:blipFill>
          <a:blip r:embed="rId5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0"/>
              </a:ext>
            </a:extLst>
          </a:blip>
          <a:stretch>
            <a:fillRect/>
          </a:stretch>
        </p:blipFill>
        <p:spPr>
          <a:xfrm>
            <a:off x="11227701" y="4423425"/>
            <a:ext cx="504000" cy="504000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:a16="http://schemas.microsoft.com/office/drawing/2014/main" id="{3382F7B1-79BF-4499-BC43-A9A2D8E57B49}"/>
              </a:ext>
            </a:extLst>
          </p:cNvPr>
          <p:cNvPicPr>
            <a:picLocks noChangeAspect="1"/>
          </p:cNvPicPr>
          <p:nvPr/>
        </p:nvPicPr>
        <p:blipFill>
          <a:blip r:embed="rId6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2"/>
              </a:ext>
            </a:extLst>
          </a:blip>
          <a:stretch>
            <a:fillRect/>
          </a:stretch>
        </p:blipFill>
        <p:spPr>
          <a:xfrm>
            <a:off x="10724469" y="5426724"/>
            <a:ext cx="504000" cy="504000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id="{0F8F17CF-94F8-4C3F-835C-1A85835BFFC3}"/>
              </a:ext>
            </a:extLst>
          </p:cNvPr>
          <p:cNvPicPr>
            <a:picLocks noChangeAspect="1"/>
          </p:cNvPicPr>
          <p:nvPr/>
        </p:nvPicPr>
        <p:blipFill>
          <a:blip r:embed="rId6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4"/>
              </a:ext>
            </a:extLst>
          </a:blip>
          <a:stretch>
            <a:fillRect/>
          </a:stretch>
        </p:blipFill>
        <p:spPr>
          <a:xfrm>
            <a:off x="10736192" y="4944812"/>
            <a:ext cx="504000" cy="504000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:a16="http://schemas.microsoft.com/office/drawing/2014/main" id="{2C152FDF-8EF6-4669-9CED-929AD14A03A2}"/>
              </a:ext>
            </a:extLst>
          </p:cNvPr>
          <p:cNvPicPr>
            <a:picLocks noChangeAspect="1"/>
          </p:cNvPicPr>
          <p:nvPr/>
        </p:nvPicPr>
        <p:blipFill>
          <a:blip r:embed="rId6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6"/>
              </a:ext>
            </a:extLst>
          </a:blip>
          <a:stretch>
            <a:fillRect/>
          </a:stretch>
        </p:blipFill>
        <p:spPr>
          <a:xfrm>
            <a:off x="10633112" y="4403465"/>
            <a:ext cx="504000" cy="504000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id="{E7AAA3C6-EE2F-4EC5-9441-2E5830AAFD96}"/>
              </a:ext>
            </a:extLst>
          </p:cNvPr>
          <p:cNvPicPr>
            <a:picLocks noChangeAspect="1"/>
          </p:cNvPicPr>
          <p:nvPr/>
        </p:nvPicPr>
        <p:blipFill>
          <a:blip r:embed="rId6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8"/>
              </a:ext>
            </a:extLst>
          </a:blip>
          <a:stretch>
            <a:fillRect/>
          </a:stretch>
        </p:blipFill>
        <p:spPr>
          <a:xfrm>
            <a:off x="10232192" y="5426724"/>
            <a:ext cx="504000" cy="504000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id="{3E5746D9-6D7B-4F29-99DB-4556E07F3A33}"/>
              </a:ext>
            </a:extLst>
          </p:cNvPr>
          <p:cNvPicPr>
            <a:picLocks noChangeAspect="1"/>
          </p:cNvPicPr>
          <p:nvPr/>
        </p:nvPicPr>
        <p:blipFill>
          <a:blip r:embed="rId6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0"/>
              </a:ext>
            </a:extLst>
          </a:blip>
          <a:stretch>
            <a:fillRect/>
          </a:stretch>
        </p:blipFill>
        <p:spPr>
          <a:xfrm>
            <a:off x="10251942" y="4927425"/>
            <a:ext cx="504000" cy="504000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id="{6EBCBC47-1959-4FD6-A575-206A2BFF315D}"/>
              </a:ext>
            </a:extLst>
          </p:cNvPr>
          <p:cNvPicPr>
            <a:picLocks noChangeAspect="1"/>
          </p:cNvPicPr>
          <p:nvPr/>
        </p:nvPicPr>
        <p:blipFill>
          <a:blip r:embed="rId7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2"/>
              </a:ext>
            </a:extLst>
          </a:blip>
          <a:stretch>
            <a:fillRect/>
          </a:stretch>
        </p:blipFill>
        <p:spPr>
          <a:xfrm>
            <a:off x="10154119" y="4428126"/>
            <a:ext cx="504000" cy="504000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:a16="http://schemas.microsoft.com/office/drawing/2014/main" id="{2A1E049B-3D0B-43D3-9E88-D77B7C7DC325}"/>
              </a:ext>
            </a:extLst>
          </p:cNvPr>
          <p:cNvPicPr>
            <a:picLocks noChangeAspect="1"/>
          </p:cNvPicPr>
          <p:nvPr/>
        </p:nvPicPr>
        <p:blipFill>
          <a:blip r:embed="rId7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4"/>
              </a:ext>
            </a:extLst>
          </a:blip>
          <a:stretch>
            <a:fillRect/>
          </a:stretch>
        </p:blipFill>
        <p:spPr>
          <a:xfrm>
            <a:off x="9630369" y="5379822"/>
            <a:ext cx="504000" cy="50400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:a16="http://schemas.microsoft.com/office/drawing/2014/main" id="{E148A4EE-A195-42A6-B8A4-CB3DCF3F84E4}"/>
              </a:ext>
            </a:extLst>
          </p:cNvPr>
          <p:cNvPicPr>
            <a:picLocks noChangeAspect="1"/>
          </p:cNvPicPr>
          <p:nvPr/>
        </p:nvPicPr>
        <p:blipFill>
          <a:blip r:embed="rId7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6"/>
              </a:ext>
            </a:extLst>
          </a:blip>
          <a:stretch>
            <a:fillRect/>
          </a:stretch>
        </p:blipFill>
        <p:spPr>
          <a:xfrm>
            <a:off x="9640244" y="4894356"/>
            <a:ext cx="504000" cy="504000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:a16="http://schemas.microsoft.com/office/drawing/2014/main" id="{DB7385A0-0557-4592-B5BE-5BBF7A5E2E5B}"/>
              </a:ext>
            </a:extLst>
          </p:cNvPr>
          <p:cNvPicPr>
            <a:picLocks noChangeAspect="1"/>
          </p:cNvPicPr>
          <p:nvPr/>
        </p:nvPicPr>
        <p:blipFill>
          <a:blip r:embed="rId7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8"/>
              </a:ext>
            </a:extLst>
          </a:blip>
          <a:stretch>
            <a:fillRect/>
          </a:stretch>
        </p:blipFill>
        <p:spPr>
          <a:xfrm>
            <a:off x="9601858" y="4372083"/>
            <a:ext cx="504000" cy="504000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:a16="http://schemas.microsoft.com/office/drawing/2014/main" id="{A8A60B01-4174-44E3-94CF-0707D6C33785}"/>
              </a:ext>
            </a:extLst>
          </p:cNvPr>
          <p:cNvPicPr>
            <a:picLocks noChangeAspect="1"/>
          </p:cNvPicPr>
          <p:nvPr/>
        </p:nvPicPr>
        <p:blipFill>
          <a:blip r:embed="rId7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0"/>
              </a:ext>
            </a:extLst>
          </a:blip>
          <a:stretch>
            <a:fillRect/>
          </a:stretch>
        </p:blipFill>
        <p:spPr>
          <a:xfrm>
            <a:off x="9025958" y="4350734"/>
            <a:ext cx="504000" cy="5040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:a16="http://schemas.microsoft.com/office/drawing/2014/main" id="{EBD52AC5-607B-4EC3-90E5-31527EFD40C3}"/>
              </a:ext>
            </a:extLst>
          </p:cNvPr>
          <p:cNvPicPr>
            <a:picLocks noChangeAspect="1"/>
          </p:cNvPicPr>
          <p:nvPr/>
        </p:nvPicPr>
        <p:blipFill>
          <a:blip r:embed="rId8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2"/>
              </a:ext>
            </a:extLst>
          </a:blip>
          <a:stretch>
            <a:fillRect/>
          </a:stretch>
        </p:blipFill>
        <p:spPr>
          <a:xfrm>
            <a:off x="9061908" y="5393429"/>
            <a:ext cx="504000" cy="504000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:a16="http://schemas.microsoft.com/office/drawing/2014/main" id="{BFAD4CA8-FBA0-4401-A306-E0135E148139}"/>
              </a:ext>
            </a:extLst>
          </p:cNvPr>
          <p:cNvPicPr>
            <a:picLocks noChangeAspect="1"/>
          </p:cNvPicPr>
          <p:nvPr/>
        </p:nvPicPr>
        <p:blipFill>
          <a:blip r:embed="rId8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4"/>
              </a:ext>
            </a:extLst>
          </a:blip>
          <a:stretch>
            <a:fillRect/>
          </a:stretch>
        </p:blipFill>
        <p:spPr>
          <a:xfrm>
            <a:off x="9061908" y="4854734"/>
            <a:ext cx="504000" cy="504000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:a16="http://schemas.microsoft.com/office/drawing/2014/main" id="{E2FC1B18-C5B1-4955-AB4C-880BE9DEB0C6}"/>
              </a:ext>
            </a:extLst>
          </p:cNvPr>
          <p:cNvPicPr>
            <a:picLocks noChangeAspect="1"/>
          </p:cNvPicPr>
          <p:nvPr/>
        </p:nvPicPr>
        <p:blipFill>
          <a:blip r:embed="rId8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6"/>
              </a:ext>
            </a:extLst>
          </a:blip>
          <a:stretch>
            <a:fillRect/>
          </a:stretch>
        </p:blipFill>
        <p:spPr>
          <a:xfrm>
            <a:off x="8481449" y="4430286"/>
            <a:ext cx="504000" cy="504000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:a16="http://schemas.microsoft.com/office/drawing/2014/main" id="{E2B511B5-911E-4532-8D83-DFD986783C47}"/>
              </a:ext>
            </a:extLst>
          </p:cNvPr>
          <p:cNvPicPr>
            <a:picLocks noChangeAspect="1"/>
          </p:cNvPicPr>
          <p:nvPr/>
        </p:nvPicPr>
        <p:blipFill>
          <a:blip r:embed="rId7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0"/>
              </a:ext>
            </a:extLst>
          </a:blip>
          <a:stretch>
            <a:fillRect/>
          </a:stretch>
        </p:blipFill>
        <p:spPr>
          <a:xfrm>
            <a:off x="8440255" y="5354496"/>
            <a:ext cx="504000" cy="504000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:a16="http://schemas.microsoft.com/office/drawing/2014/main" id="{5F742416-1231-41B0-AA4D-5D6EDEC7DDF9}"/>
              </a:ext>
            </a:extLst>
          </p:cNvPr>
          <p:cNvPicPr>
            <a:picLocks noChangeAspect="1"/>
          </p:cNvPicPr>
          <p:nvPr/>
        </p:nvPicPr>
        <p:blipFill>
          <a:blip r:embed="rId8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8"/>
              </a:ext>
            </a:extLst>
          </a:blip>
          <a:stretch>
            <a:fillRect/>
          </a:stretch>
        </p:blipFill>
        <p:spPr>
          <a:xfrm>
            <a:off x="7950776" y="5369327"/>
            <a:ext cx="504000" cy="504000"/>
          </a:xfrm>
          <a:prstGeom prst="rect">
            <a:avLst/>
          </a:prstGeom>
        </p:spPr>
      </p:pic>
      <p:pic>
        <p:nvPicPr>
          <p:cNvPr id="118" name="Graphic 117">
            <a:extLst>
              <a:ext uri="{FF2B5EF4-FFF2-40B4-BE49-F238E27FC236}">
                <a16:creationId xmlns:a16="http://schemas.microsoft.com/office/drawing/2014/main" id="{FF9D75E6-3FE7-4EC7-8337-96C08797C242}"/>
              </a:ext>
            </a:extLst>
          </p:cNvPr>
          <p:cNvPicPr>
            <a:picLocks noChangeAspect="1"/>
          </p:cNvPicPr>
          <p:nvPr/>
        </p:nvPicPr>
        <p:blipFill>
          <a:blip r:embed="rId8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0"/>
              </a:ext>
            </a:extLst>
          </a:blip>
          <a:stretch>
            <a:fillRect/>
          </a:stretch>
        </p:blipFill>
        <p:spPr>
          <a:xfrm>
            <a:off x="7964577" y="4438663"/>
            <a:ext cx="504000" cy="504000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:a16="http://schemas.microsoft.com/office/drawing/2014/main" id="{F88D4652-95E9-4064-8967-0073D2321542}"/>
              </a:ext>
            </a:extLst>
          </p:cNvPr>
          <p:cNvPicPr>
            <a:picLocks noChangeAspect="1"/>
          </p:cNvPicPr>
          <p:nvPr/>
        </p:nvPicPr>
        <p:blipFill>
          <a:blip r:embed="rId9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2"/>
              </a:ext>
            </a:extLst>
          </a:blip>
          <a:stretch>
            <a:fillRect/>
          </a:stretch>
        </p:blipFill>
        <p:spPr>
          <a:xfrm>
            <a:off x="7451500" y="4390233"/>
            <a:ext cx="504000" cy="504000"/>
          </a:xfrm>
          <a:prstGeom prst="rect">
            <a:avLst/>
          </a:prstGeom>
        </p:spPr>
      </p:pic>
      <p:pic>
        <p:nvPicPr>
          <p:cNvPr id="122" name="Graphic 121">
            <a:extLst>
              <a:ext uri="{FF2B5EF4-FFF2-40B4-BE49-F238E27FC236}">
                <a16:creationId xmlns:a16="http://schemas.microsoft.com/office/drawing/2014/main" id="{738B0E00-2EA1-4B4F-AEE0-14A5B089A3C4}"/>
              </a:ext>
            </a:extLst>
          </p:cNvPr>
          <p:cNvPicPr>
            <a:picLocks noChangeAspect="1"/>
          </p:cNvPicPr>
          <p:nvPr/>
        </p:nvPicPr>
        <p:blipFill>
          <a:blip r:embed="rId9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4"/>
              </a:ext>
            </a:extLst>
          </a:blip>
          <a:stretch>
            <a:fillRect/>
          </a:stretch>
        </p:blipFill>
        <p:spPr>
          <a:xfrm>
            <a:off x="7436050" y="5379822"/>
            <a:ext cx="504000" cy="504000"/>
          </a:xfrm>
          <a:prstGeom prst="rect">
            <a:avLst/>
          </a:prstGeom>
        </p:spPr>
      </p:pic>
      <p:pic>
        <p:nvPicPr>
          <p:cNvPr id="124" name="Graphic 123">
            <a:extLst>
              <a:ext uri="{FF2B5EF4-FFF2-40B4-BE49-F238E27FC236}">
                <a16:creationId xmlns:a16="http://schemas.microsoft.com/office/drawing/2014/main" id="{B7823C36-A5DB-4D4F-87C9-E7C8209D2D7B}"/>
              </a:ext>
            </a:extLst>
          </p:cNvPr>
          <p:cNvPicPr>
            <a:picLocks noChangeAspect="1"/>
          </p:cNvPicPr>
          <p:nvPr/>
        </p:nvPicPr>
        <p:blipFill>
          <a:blip r:embed="rId9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6"/>
              </a:ext>
            </a:extLst>
          </a:blip>
          <a:stretch>
            <a:fillRect/>
          </a:stretch>
        </p:blipFill>
        <p:spPr>
          <a:xfrm>
            <a:off x="6930833" y="5379822"/>
            <a:ext cx="504000" cy="504000"/>
          </a:xfrm>
          <a:prstGeom prst="rect">
            <a:avLst/>
          </a:prstGeom>
        </p:spPr>
      </p:pic>
      <p:pic>
        <p:nvPicPr>
          <p:cNvPr id="126" name="Graphic 125">
            <a:extLst>
              <a:ext uri="{FF2B5EF4-FFF2-40B4-BE49-F238E27FC236}">
                <a16:creationId xmlns:a16="http://schemas.microsoft.com/office/drawing/2014/main" id="{C9CBB5CA-7A36-44CD-8736-12D4FA2AB177}"/>
              </a:ext>
            </a:extLst>
          </p:cNvPr>
          <p:cNvPicPr>
            <a:picLocks noChangeAspect="1"/>
          </p:cNvPicPr>
          <p:nvPr/>
        </p:nvPicPr>
        <p:blipFill>
          <a:blip r:embed="rId9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8"/>
              </a:ext>
            </a:extLst>
          </a:blip>
          <a:stretch>
            <a:fillRect/>
          </a:stretch>
        </p:blipFill>
        <p:spPr>
          <a:xfrm>
            <a:off x="6943705" y="4392070"/>
            <a:ext cx="504000" cy="504000"/>
          </a:xfrm>
          <a:prstGeom prst="rect">
            <a:avLst/>
          </a:prstGeom>
        </p:spPr>
      </p:pic>
      <p:pic>
        <p:nvPicPr>
          <p:cNvPr id="128" name="Graphic 127">
            <a:extLst>
              <a:ext uri="{FF2B5EF4-FFF2-40B4-BE49-F238E27FC236}">
                <a16:creationId xmlns:a16="http://schemas.microsoft.com/office/drawing/2014/main" id="{15D4B6AD-720E-4E12-BC56-9858C845D5E9}"/>
              </a:ext>
            </a:extLst>
          </p:cNvPr>
          <p:cNvPicPr>
            <a:picLocks noChangeAspect="1"/>
          </p:cNvPicPr>
          <p:nvPr/>
        </p:nvPicPr>
        <p:blipFill>
          <a:blip r:embed="rId9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0"/>
              </a:ext>
            </a:extLst>
          </a:blip>
          <a:stretch>
            <a:fillRect/>
          </a:stretch>
        </p:blipFill>
        <p:spPr>
          <a:xfrm>
            <a:off x="8481449" y="4831076"/>
            <a:ext cx="504000" cy="504000"/>
          </a:xfrm>
          <a:prstGeom prst="rect">
            <a:avLst/>
          </a:prstGeom>
        </p:spPr>
      </p:pic>
      <p:pic>
        <p:nvPicPr>
          <p:cNvPr id="130" name="Graphic 129">
            <a:extLst>
              <a:ext uri="{FF2B5EF4-FFF2-40B4-BE49-F238E27FC236}">
                <a16:creationId xmlns:a16="http://schemas.microsoft.com/office/drawing/2014/main" id="{55109DB8-009B-46B1-93E0-0EA052F7B09C}"/>
              </a:ext>
            </a:extLst>
          </p:cNvPr>
          <p:cNvPicPr>
            <a:picLocks noChangeAspect="1"/>
          </p:cNvPicPr>
          <p:nvPr/>
        </p:nvPicPr>
        <p:blipFill>
          <a:blip r:embed="rId10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2"/>
              </a:ext>
            </a:extLst>
          </a:blip>
          <a:stretch>
            <a:fillRect/>
          </a:stretch>
        </p:blipFill>
        <p:spPr>
          <a:xfrm>
            <a:off x="6343374" y="4413887"/>
            <a:ext cx="504000" cy="504000"/>
          </a:xfrm>
          <a:prstGeom prst="rect">
            <a:avLst/>
          </a:prstGeom>
        </p:spPr>
      </p:pic>
      <p:pic>
        <p:nvPicPr>
          <p:cNvPr id="132" name="Graphic 131">
            <a:extLst>
              <a:ext uri="{FF2B5EF4-FFF2-40B4-BE49-F238E27FC236}">
                <a16:creationId xmlns:a16="http://schemas.microsoft.com/office/drawing/2014/main" id="{BAB50198-336F-4E37-8F96-4093F3414B24}"/>
              </a:ext>
            </a:extLst>
          </p:cNvPr>
          <p:cNvPicPr>
            <a:picLocks noChangeAspect="1"/>
          </p:cNvPicPr>
          <p:nvPr/>
        </p:nvPicPr>
        <p:blipFill>
          <a:blip r:embed="rId10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4"/>
              </a:ext>
            </a:extLst>
          </a:blip>
          <a:stretch>
            <a:fillRect/>
          </a:stretch>
        </p:blipFill>
        <p:spPr>
          <a:xfrm>
            <a:off x="5742925" y="4392658"/>
            <a:ext cx="504000" cy="504000"/>
          </a:xfrm>
          <a:prstGeom prst="rect">
            <a:avLst/>
          </a:prstGeom>
        </p:spPr>
      </p:pic>
      <p:pic>
        <p:nvPicPr>
          <p:cNvPr id="134" name="Graphic 133">
            <a:extLst>
              <a:ext uri="{FF2B5EF4-FFF2-40B4-BE49-F238E27FC236}">
                <a16:creationId xmlns:a16="http://schemas.microsoft.com/office/drawing/2014/main" id="{64E96978-1800-4D22-98C3-188346500D1F}"/>
              </a:ext>
            </a:extLst>
          </p:cNvPr>
          <p:cNvPicPr>
            <a:picLocks noChangeAspect="1"/>
          </p:cNvPicPr>
          <p:nvPr/>
        </p:nvPicPr>
        <p:blipFill>
          <a:blip r:embed="rId10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6"/>
              </a:ext>
            </a:extLst>
          </a:blip>
          <a:stretch>
            <a:fillRect/>
          </a:stretch>
        </p:blipFill>
        <p:spPr>
          <a:xfrm>
            <a:off x="959959" y="5399524"/>
            <a:ext cx="504000" cy="504000"/>
          </a:xfrm>
          <a:prstGeom prst="rect">
            <a:avLst/>
          </a:prstGeom>
        </p:spPr>
      </p:pic>
      <p:pic>
        <p:nvPicPr>
          <p:cNvPr id="136" name="Graphic 135">
            <a:extLst>
              <a:ext uri="{FF2B5EF4-FFF2-40B4-BE49-F238E27FC236}">
                <a16:creationId xmlns:a16="http://schemas.microsoft.com/office/drawing/2014/main" id="{BBD2CF1A-3671-47D4-B225-4A2843316FB0}"/>
              </a:ext>
            </a:extLst>
          </p:cNvPr>
          <p:cNvPicPr>
            <a:picLocks noChangeAspect="1"/>
          </p:cNvPicPr>
          <p:nvPr/>
        </p:nvPicPr>
        <p:blipFill>
          <a:blip r:embed="rId10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8"/>
              </a:ext>
            </a:extLst>
          </a:blip>
          <a:stretch>
            <a:fillRect/>
          </a:stretch>
        </p:blipFill>
        <p:spPr>
          <a:xfrm>
            <a:off x="1484643" y="5402237"/>
            <a:ext cx="504000" cy="504000"/>
          </a:xfrm>
          <a:prstGeom prst="rect">
            <a:avLst/>
          </a:prstGeom>
        </p:spPr>
      </p:pic>
      <p:pic>
        <p:nvPicPr>
          <p:cNvPr id="138" name="Graphic 137">
            <a:extLst>
              <a:ext uri="{FF2B5EF4-FFF2-40B4-BE49-F238E27FC236}">
                <a16:creationId xmlns:a16="http://schemas.microsoft.com/office/drawing/2014/main" id="{9FFFE860-C842-4D21-A3BF-3CB8BF7E32BE}"/>
              </a:ext>
            </a:extLst>
          </p:cNvPr>
          <p:cNvPicPr>
            <a:picLocks noChangeAspect="1"/>
          </p:cNvPicPr>
          <p:nvPr/>
        </p:nvPicPr>
        <p:blipFill>
          <a:blip r:embed="rId10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0"/>
              </a:ext>
            </a:extLst>
          </a:blip>
          <a:stretch>
            <a:fillRect/>
          </a:stretch>
        </p:blipFill>
        <p:spPr>
          <a:xfrm>
            <a:off x="7951705" y="4866129"/>
            <a:ext cx="504000" cy="504000"/>
          </a:xfrm>
          <a:prstGeom prst="rect">
            <a:avLst/>
          </a:prstGeom>
        </p:spPr>
      </p:pic>
      <p:pic>
        <p:nvPicPr>
          <p:cNvPr id="140" name="Graphic 139">
            <a:extLst>
              <a:ext uri="{FF2B5EF4-FFF2-40B4-BE49-F238E27FC236}">
                <a16:creationId xmlns:a16="http://schemas.microsoft.com/office/drawing/2014/main" id="{AAAF14AF-1373-4FFE-8D2C-E0BC2B029CFC}"/>
              </a:ext>
            </a:extLst>
          </p:cNvPr>
          <p:cNvPicPr>
            <a:picLocks noChangeAspect="1"/>
          </p:cNvPicPr>
          <p:nvPr/>
        </p:nvPicPr>
        <p:blipFill>
          <a:blip r:embed="rId10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6"/>
              </a:ext>
            </a:extLst>
          </a:blip>
          <a:stretch>
            <a:fillRect/>
          </a:stretch>
        </p:blipFill>
        <p:spPr>
          <a:xfrm>
            <a:off x="7447705" y="4864305"/>
            <a:ext cx="504000" cy="504000"/>
          </a:xfrm>
          <a:prstGeom prst="rect">
            <a:avLst/>
          </a:prstGeom>
        </p:spPr>
      </p:pic>
      <p:pic>
        <p:nvPicPr>
          <p:cNvPr id="142" name="Graphic 141">
            <a:extLst>
              <a:ext uri="{FF2B5EF4-FFF2-40B4-BE49-F238E27FC236}">
                <a16:creationId xmlns:a16="http://schemas.microsoft.com/office/drawing/2014/main" id="{BFEE2173-9FC0-4C56-8DC4-2290AF8D1BBB}"/>
              </a:ext>
            </a:extLst>
          </p:cNvPr>
          <p:cNvPicPr>
            <a:picLocks noChangeAspect="1"/>
          </p:cNvPicPr>
          <p:nvPr/>
        </p:nvPicPr>
        <p:blipFill>
          <a:blip r:embed="rId1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2"/>
              </a:ext>
            </a:extLst>
          </a:blip>
          <a:stretch>
            <a:fillRect/>
          </a:stretch>
        </p:blipFill>
        <p:spPr>
          <a:xfrm>
            <a:off x="6943705" y="4907465"/>
            <a:ext cx="504000" cy="504000"/>
          </a:xfrm>
          <a:prstGeom prst="rect">
            <a:avLst/>
          </a:prstGeom>
        </p:spPr>
      </p:pic>
      <p:pic>
        <p:nvPicPr>
          <p:cNvPr id="144" name="Graphic 143">
            <a:extLst>
              <a:ext uri="{FF2B5EF4-FFF2-40B4-BE49-F238E27FC236}">
                <a16:creationId xmlns:a16="http://schemas.microsoft.com/office/drawing/2014/main" id="{71B832D3-B99C-4DA0-880F-ABDDFB8B6C73}"/>
              </a:ext>
            </a:extLst>
          </p:cNvPr>
          <p:cNvPicPr>
            <a:picLocks noChangeAspect="1"/>
          </p:cNvPicPr>
          <p:nvPr/>
        </p:nvPicPr>
        <p:blipFill>
          <a:blip r:embed="rId1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4"/>
              </a:ext>
            </a:extLst>
          </a:blip>
          <a:stretch>
            <a:fillRect/>
          </a:stretch>
        </p:blipFill>
        <p:spPr>
          <a:xfrm>
            <a:off x="6329545" y="4916078"/>
            <a:ext cx="504000" cy="504000"/>
          </a:xfrm>
          <a:prstGeom prst="rect">
            <a:avLst/>
          </a:prstGeom>
        </p:spPr>
      </p:pic>
      <p:pic>
        <p:nvPicPr>
          <p:cNvPr id="146" name="Graphic 145">
            <a:extLst>
              <a:ext uri="{FF2B5EF4-FFF2-40B4-BE49-F238E27FC236}">
                <a16:creationId xmlns:a16="http://schemas.microsoft.com/office/drawing/2014/main" id="{8F88D31D-659F-4CDF-8CF3-84C2774EF6D3}"/>
              </a:ext>
            </a:extLst>
          </p:cNvPr>
          <p:cNvPicPr>
            <a:picLocks noChangeAspect="1"/>
          </p:cNvPicPr>
          <p:nvPr/>
        </p:nvPicPr>
        <p:blipFill>
          <a:blip r:embed="rId10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6"/>
              </a:ext>
            </a:extLst>
          </a:blip>
          <a:stretch>
            <a:fillRect/>
          </a:stretch>
        </p:blipFill>
        <p:spPr>
          <a:xfrm>
            <a:off x="5770465" y="4894357"/>
            <a:ext cx="504000" cy="504000"/>
          </a:xfrm>
          <a:prstGeom prst="rect">
            <a:avLst/>
          </a:prstGeom>
        </p:spPr>
      </p:pic>
      <p:pic>
        <p:nvPicPr>
          <p:cNvPr id="148" name="Graphic 147">
            <a:extLst>
              <a:ext uri="{FF2B5EF4-FFF2-40B4-BE49-F238E27FC236}">
                <a16:creationId xmlns:a16="http://schemas.microsoft.com/office/drawing/2014/main" id="{58AF13F8-25DC-4B2F-867F-E307519CA331}"/>
              </a:ext>
            </a:extLst>
          </p:cNvPr>
          <p:cNvPicPr>
            <a:picLocks noChangeAspect="1"/>
          </p:cNvPicPr>
          <p:nvPr/>
        </p:nvPicPr>
        <p:blipFill>
          <a:blip r:embed="rId1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6"/>
              </a:ext>
            </a:extLst>
          </a:blip>
          <a:stretch>
            <a:fillRect/>
          </a:stretch>
        </p:blipFill>
        <p:spPr>
          <a:xfrm>
            <a:off x="5211385" y="5411465"/>
            <a:ext cx="504000" cy="504000"/>
          </a:xfrm>
          <a:prstGeom prst="rect">
            <a:avLst/>
          </a:prstGeom>
        </p:spPr>
      </p:pic>
      <p:pic>
        <p:nvPicPr>
          <p:cNvPr id="150" name="Graphic 149">
            <a:extLst>
              <a:ext uri="{FF2B5EF4-FFF2-40B4-BE49-F238E27FC236}">
                <a16:creationId xmlns:a16="http://schemas.microsoft.com/office/drawing/2014/main" id="{46C799CE-2BB3-4B87-ACC8-88E8CD0782E8}"/>
              </a:ext>
            </a:extLst>
          </p:cNvPr>
          <p:cNvPicPr>
            <a:picLocks noChangeAspect="1"/>
          </p:cNvPicPr>
          <p:nvPr/>
        </p:nvPicPr>
        <p:blipFill>
          <a:blip r:embed="rId1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8"/>
              </a:ext>
            </a:extLst>
          </a:blip>
          <a:stretch>
            <a:fillRect/>
          </a:stretch>
        </p:blipFill>
        <p:spPr>
          <a:xfrm>
            <a:off x="5211385" y="4916078"/>
            <a:ext cx="504000" cy="504000"/>
          </a:xfrm>
          <a:prstGeom prst="rect">
            <a:avLst/>
          </a:prstGeom>
        </p:spPr>
      </p:pic>
      <p:pic>
        <p:nvPicPr>
          <p:cNvPr id="152" name="Graphic 151">
            <a:extLst>
              <a:ext uri="{FF2B5EF4-FFF2-40B4-BE49-F238E27FC236}">
                <a16:creationId xmlns:a16="http://schemas.microsoft.com/office/drawing/2014/main" id="{EE2A59A4-A57E-4F99-A5E3-31F54FD80192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5211385" y="4500132"/>
            <a:ext cx="504000" cy="504000"/>
          </a:xfrm>
          <a:prstGeom prst="rect">
            <a:avLst/>
          </a:prstGeom>
        </p:spPr>
      </p:pic>
      <p:pic>
        <p:nvPicPr>
          <p:cNvPr id="154" name="Graphic 153">
            <a:extLst>
              <a:ext uri="{FF2B5EF4-FFF2-40B4-BE49-F238E27FC236}">
                <a16:creationId xmlns:a16="http://schemas.microsoft.com/office/drawing/2014/main" id="{6A821847-F9D6-47FC-82CD-7D34606A8A3C}"/>
              </a:ext>
            </a:extLst>
          </p:cNvPr>
          <p:cNvPicPr>
            <a:picLocks noChangeAspect="1"/>
          </p:cNvPicPr>
          <p:nvPr/>
        </p:nvPicPr>
        <p:blipFill>
          <a:blip r:embed="rId1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0"/>
              </a:ext>
            </a:extLst>
          </a:blip>
          <a:stretch>
            <a:fillRect/>
          </a:stretch>
        </p:blipFill>
        <p:spPr>
          <a:xfrm>
            <a:off x="4707385" y="5420078"/>
            <a:ext cx="504000" cy="504000"/>
          </a:xfrm>
          <a:prstGeom prst="rect">
            <a:avLst/>
          </a:prstGeom>
        </p:spPr>
      </p:pic>
      <p:pic>
        <p:nvPicPr>
          <p:cNvPr id="156" name="Graphic 155">
            <a:extLst>
              <a:ext uri="{FF2B5EF4-FFF2-40B4-BE49-F238E27FC236}">
                <a16:creationId xmlns:a16="http://schemas.microsoft.com/office/drawing/2014/main" id="{668F2F86-9359-4E00-8A9A-DE5902EE2AA4}"/>
              </a:ext>
            </a:extLst>
          </p:cNvPr>
          <p:cNvPicPr>
            <a:picLocks noChangeAspect="1"/>
          </p:cNvPicPr>
          <p:nvPr/>
        </p:nvPicPr>
        <p:blipFill>
          <a:blip r:embed="rId1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2"/>
              </a:ext>
            </a:extLst>
          </a:blip>
          <a:stretch>
            <a:fillRect/>
          </a:stretch>
        </p:blipFill>
        <p:spPr>
          <a:xfrm>
            <a:off x="4652305" y="4916078"/>
            <a:ext cx="504000" cy="504000"/>
          </a:xfrm>
          <a:prstGeom prst="rect">
            <a:avLst/>
          </a:prstGeom>
        </p:spPr>
      </p:pic>
      <p:pic>
        <p:nvPicPr>
          <p:cNvPr id="158" name="Graphic 157">
            <a:extLst>
              <a:ext uri="{FF2B5EF4-FFF2-40B4-BE49-F238E27FC236}">
                <a16:creationId xmlns:a16="http://schemas.microsoft.com/office/drawing/2014/main" id="{56DF6DD8-8F14-4A0B-879B-3A90CFA75892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4643185" y="4488728"/>
            <a:ext cx="504000" cy="504000"/>
          </a:xfrm>
          <a:prstGeom prst="rect">
            <a:avLst/>
          </a:prstGeom>
        </p:spPr>
      </p:pic>
      <p:pic>
        <p:nvPicPr>
          <p:cNvPr id="160" name="Graphic 159">
            <a:extLst>
              <a:ext uri="{FF2B5EF4-FFF2-40B4-BE49-F238E27FC236}">
                <a16:creationId xmlns:a16="http://schemas.microsoft.com/office/drawing/2014/main" id="{CA225F37-C0AE-4569-9B54-625CAD7BF784}"/>
              </a:ext>
            </a:extLst>
          </p:cNvPr>
          <p:cNvPicPr>
            <a:picLocks noChangeAspect="1"/>
          </p:cNvPicPr>
          <p:nvPr/>
        </p:nvPicPr>
        <p:blipFill>
          <a:blip r:embed="rId1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4"/>
              </a:ext>
            </a:extLst>
          </a:blip>
          <a:stretch>
            <a:fillRect/>
          </a:stretch>
        </p:blipFill>
        <p:spPr>
          <a:xfrm>
            <a:off x="4130201" y="5425870"/>
            <a:ext cx="504000" cy="504000"/>
          </a:xfrm>
          <a:prstGeom prst="rect">
            <a:avLst/>
          </a:prstGeom>
        </p:spPr>
      </p:pic>
      <p:pic>
        <p:nvPicPr>
          <p:cNvPr id="162" name="Graphic 161">
            <a:extLst>
              <a:ext uri="{FF2B5EF4-FFF2-40B4-BE49-F238E27FC236}">
                <a16:creationId xmlns:a16="http://schemas.microsoft.com/office/drawing/2014/main" id="{3ED782AB-493E-42E5-A66C-1D1C68D670BC}"/>
              </a:ext>
            </a:extLst>
          </p:cNvPr>
          <p:cNvPicPr>
            <a:picLocks noChangeAspect="1"/>
          </p:cNvPicPr>
          <p:nvPr/>
        </p:nvPicPr>
        <p:blipFill>
          <a:blip r:embed="rId1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6"/>
              </a:ext>
            </a:extLst>
          </a:blip>
          <a:stretch>
            <a:fillRect/>
          </a:stretch>
        </p:blipFill>
        <p:spPr>
          <a:xfrm>
            <a:off x="4157425" y="4940320"/>
            <a:ext cx="504000" cy="504000"/>
          </a:xfrm>
          <a:prstGeom prst="rect">
            <a:avLst/>
          </a:prstGeom>
        </p:spPr>
      </p:pic>
      <p:pic>
        <p:nvPicPr>
          <p:cNvPr id="164" name="Graphic 163">
            <a:extLst>
              <a:ext uri="{FF2B5EF4-FFF2-40B4-BE49-F238E27FC236}">
                <a16:creationId xmlns:a16="http://schemas.microsoft.com/office/drawing/2014/main" id="{048E5BC3-4570-4651-A5AD-DF7B65675ED8}"/>
              </a:ext>
            </a:extLst>
          </p:cNvPr>
          <p:cNvPicPr>
            <a:picLocks noChangeAspect="1"/>
          </p:cNvPicPr>
          <p:nvPr/>
        </p:nvPicPr>
        <p:blipFill>
          <a:blip r:embed="rId1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8"/>
              </a:ext>
            </a:extLst>
          </a:blip>
          <a:stretch>
            <a:fillRect/>
          </a:stretch>
        </p:blipFill>
        <p:spPr>
          <a:xfrm>
            <a:off x="4107221" y="4480395"/>
            <a:ext cx="504000" cy="504000"/>
          </a:xfrm>
          <a:prstGeom prst="rect">
            <a:avLst/>
          </a:prstGeom>
        </p:spPr>
      </p:pic>
      <p:pic>
        <p:nvPicPr>
          <p:cNvPr id="166" name="Graphic 165">
            <a:extLst>
              <a:ext uri="{FF2B5EF4-FFF2-40B4-BE49-F238E27FC236}">
                <a16:creationId xmlns:a16="http://schemas.microsoft.com/office/drawing/2014/main" id="{0418103F-7807-4705-BD3A-89ED27C96EF6}"/>
              </a:ext>
            </a:extLst>
          </p:cNvPr>
          <p:cNvPicPr>
            <a:picLocks noChangeAspect="1"/>
          </p:cNvPicPr>
          <p:nvPr/>
        </p:nvPicPr>
        <p:blipFill>
          <a:blip r:embed="rId9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8"/>
              </a:ext>
            </a:extLst>
          </a:blip>
          <a:stretch>
            <a:fillRect/>
          </a:stretch>
        </p:blipFill>
        <p:spPr>
          <a:xfrm>
            <a:off x="3580241" y="5431425"/>
            <a:ext cx="504000" cy="504000"/>
          </a:xfrm>
          <a:prstGeom prst="rect">
            <a:avLst/>
          </a:prstGeom>
        </p:spPr>
      </p:pic>
      <p:pic>
        <p:nvPicPr>
          <p:cNvPr id="168" name="Graphic 167">
            <a:extLst>
              <a:ext uri="{FF2B5EF4-FFF2-40B4-BE49-F238E27FC236}">
                <a16:creationId xmlns:a16="http://schemas.microsoft.com/office/drawing/2014/main" id="{ED0CC9FB-ABD7-4649-A03D-C5CA777538E5}"/>
              </a:ext>
            </a:extLst>
          </p:cNvPr>
          <p:cNvPicPr>
            <a:picLocks noChangeAspect="1"/>
          </p:cNvPicPr>
          <p:nvPr/>
        </p:nvPicPr>
        <p:blipFill>
          <a:blip r:embed="rId1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0"/>
              </a:ext>
            </a:extLst>
          </a:blip>
          <a:stretch>
            <a:fillRect/>
          </a:stretch>
        </p:blipFill>
        <p:spPr>
          <a:xfrm>
            <a:off x="3553017" y="4934580"/>
            <a:ext cx="504000" cy="504000"/>
          </a:xfrm>
          <a:prstGeom prst="rect">
            <a:avLst/>
          </a:prstGeom>
        </p:spPr>
      </p:pic>
      <p:pic>
        <p:nvPicPr>
          <p:cNvPr id="170" name="Graphic 169">
            <a:extLst>
              <a:ext uri="{FF2B5EF4-FFF2-40B4-BE49-F238E27FC236}">
                <a16:creationId xmlns:a16="http://schemas.microsoft.com/office/drawing/2014/main" id="{F97C9563-905B-4C8F-AA40-A55DDDD91EA0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3580241" y="4473081"/>
            <a:ext cx="504000" cy="504000"/>
          </a:xfrm>
          <a:prstGeom prst="rect">
            <a:avLst/>
          </a:prstGeom>
        </p:spPr>
      </p:pic>
      <p:pic>
        <p:nvPicPr>
          <p:cNvPr id="172" name="Graphic 171">
            <a:extLst>
              <a:ext uri="{FF2B5EF4-FFF2-40B4-BE49-F238E27FC236}">
                <a16:creationId xmlns:a16="http://schemas.microsoft.com/office/drawing/2014/main" id="{A3443DC6-DD6C-485B-A5BE-0674150DDDEB}"/>
              </a:ext>
            </a:extLst>
          </p:cNvPr>
          <p:cNvPicPr>
            <a:picLocks noChangeAspect="1"/>
          </p:cNvPicPr>
          <p:nvPr/>
        </p:nvPicPr>
        <p:blipFill>
          <a:blip r:embed="rId8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8"/>
              </a:ext>
            </a:extLst>
          </a:blip>
          <a:stretch>
            <a:fillRect/>
          </a:stretch>
        </p:blipFill>
        <p:spPr>
          <a:xfrm>
            <a:off x="3047934" y="5453795"/>
            <a:ext cx="504000" cy="504000"/>
          </a:xfrm>
          <a:prstGeom prst="rect">
            <a:avLst/>
          </a:prstGeom>
        </p:spPr>
      </p:pic>
      <p:pic>
        <p:nvPicPr>
          <p:cNvPr id="174" name="Graphic 173">
            <a:extLst>
              <a:ext uri="{FF2B5EF4-FFF2-40B4-BE49-F238E27FC236}">
                <a16:creationId xmlns:a16="http://schemas.microsoft.com/office/drawing/2014/main" id="{5B44EB69-51C4-4D6A-8A65-330EBE5C1149}"/>
              </a:ext>
            </a:extLst>
          </p:cNvPr>
          <p:cNvPicPr>
            <a:picLocks noChangeAspect="1"/>
          </p:cNvPicPr>
          <p:nvPr/>
        </p:nvPicPr>
        <p:blipFill>
          <a:blip r:embed="rId1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2"/>
              </a:ext>
            </a:extLst>
          </a:blip>
          <a:stretch>
            <a:fillRect/>
          </a:stretch>
        </p:blipFill>
        <p:spPr>
          <a:xfrm>
            <a:off x="2516148" y="5453955"/>
            <a:ext cx="504000" cy="504000"/>
          </a:xfrm>
          <a:prstGeom prst="rect">
            <a:avLst/>
          </a:prstGeom>
        </p:spPr>
      </p:pic>
      <p:pic>
        <p:nvPicPr>
          <p:cNvPr id="176" name="Graphic 175">
            <a:extLst>
              <a:ext uri="{FF2B5EF4-FFF2-40B4-BE49-F238E27FC236}">
                <a16:creationId xmlns:a16="http://schemas.microsoft.com/office/drawing/2014/main" id="{B8DD3129-A03C-40D1-80C5-BAEFC2508957}"/>
              </a:ext>
            </a:extLst>
          </p:cNvPr>
          <p:cNvPicPr>
            <a:picLocks noChangeAspect="1"/>
          </p:cNvPicPr>
          <p:nvPr/>
        </p:nvPicPr>
        <p:blipFill>
          <a:blip r:embed="rId13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4"/>
              </a:ext>
            </a:extLst>
          </a:blip>
          <a:stretch>
            <a:fillRect/>
          </a:stretch>
        </p:blipFill>
        <p:spPr>
          <a:xfrm>
            <a:off x="3053261" y="4449337"/>
            <a:ext cx="504000" cy="504000"/>
          </a:xfrm>
          <a:prstGeom prst="rect">
            <a:avLst/>
          </a:prstGeom>
        </p:spPr>
      </p:pic>
      <p:pic>
        <p:nvPicPr>
          <p:cNvPr id="178" name="Graphic 177">
            <a:extLst>
              <a:ext uri="{FF2B5EF4-FFF2-40B4-BE49-F238E27FC236}">
                <a16:creationId xmlns:a16="http://schemas.microsoft.com/office/drawing/2014/main" id="{981DA347-9FAD-4456-9B13-9EFD7E309BEF}"/>
              </a:ext>
            </a:extLst>
          </p:cNvPr>
          <p:cNvPicPr>
            <a:picLocks noChangeAspect="1"/>
          </p:cNvPicPr>
          <p:nvPr/>
        </p:nvPicPr>
        <p:blipFill>
          <a:blip r:embed="rId13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6"/>
              </a:ext>
            </a:extLst>
          </a:blip>
          <a:stretch>
            <a:fillRect/>
          </a:stretch>
        </p:blipFill>
        <p:spPr>
          <a:xfrm>
            <a:off x="1993970" y="5445782"/>
            <a:ext cx="504000" cy="504000"/>
          </a:xfrm>
          <a:prstGeom prst="rect">
            <a:avLst/>
          </a:prstGeom>
        </p:spPr>
      </p:pic>
      <p:pic>
        <p:nvPicPr>
          <p:cNvPr id="180" name="Graphic 179">
            <a:extLst>
              <a:ext uri="{FF2B5EF4-FFF2-40B4-BE49-F238E27FC236}">
                <a16:creationId xmlns:a16="http://schemas.microsoft.com/office/drawing/2014/main" id="{AF1784E9-A3DA-4397-9681-CC579E764E7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7"/>
              </a:ext>
            </a:extLst>
          </a:blip>
          <a:stretch>
            <a:fillRect/>
          </a:stretch>
        </p:blipFill>
        <p:spPr>
          <a:xfrm>
            <a:off x="1925832" y="4907465"/>
            <a:ext cx="504000" cy="504000"/>
          </a:xfrm>
          <a:prstGeom prst="rect">
            <a:avLst/>
          </a:prstGeom>
        </p:spPr>
      </p:pic>
      <p:pic>
        <p:nvPicPr>
          <p:cNvPr id="182" name="Graphic 181">
            <a:extLst>
              <a:ext uri="{FF2B5EF4-FFF2-40B4-BE49-F238E27FC236}">
                <a16:creationId xmlns:a16="http://schemas.microsoft.com/office/drawing/2014/main" id="{E70CA5AD-76AC-42C1-9C55-C8906725DA5E}"/>
              </a:ext>
            </a:extLst>
          </p:cNvPr>
          <p:cNvPicPr>
            <a:picLocks noChangeAspect="1"/>
          </p:cNvPicPr>
          <p:nvPr/>
        </p:nvPicPr>
        <p:blipFill>
          <a:blip r:embed="rId13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9"/>
              </a:ext>
            </a:extLst>
          </a:blip>
          <a:stretch>
            <a:fillRect/>
          </a:stretch>
        </p:blipFill>
        <p:spPr>
          <a:xfrm>
            <a:off x="6352497" y="5411465"/>
            <a:ext cx="504000" cy="504000"/>
          </a:xfrm>
          <a:prstGeom prst="rect">
            <a:avLst/>
          </a:prstGeom>
        </p:spPr>
      </p:pic>
      <p:pic>
        <p:nvPicPr>
          <p:cNvPr id="184" name="Graphic 183">
            <a:extLst>
              <a:ext uri="{FF2B5EF4-FFF2-40B4-BE49-F238E27FC236}">
                <a16:creationId xmlns:a16="http://schemas.microsoft.com/office/drawing/2014/main" id="{ABB0138A-E164-4E0A-963A-D871B10F10A2}"/>
              </a:ext>
            </a:extLst>
          </p:cNvPr>
          <p:cNvPicPr>
            <a:picLocks noChangeAspect="1"/>
          </p:cNvPicPr>
          <p:nvPr/>
        </p:nvPicPr>
        <p:blipFill>
          <a:blip r:embed="rId14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1"/>
              </a:ext>
            </a:extLst>
          </a:blip>
          <a:stretch>
            <a:fillRect/>
          </a:stretch>
        </p:blipFill>
        <p:spPr>
          <a:xfrm>
            <a:off x="1422022" y="4894357"/>
            <a:ext cx="504000" cy="504000"/>
          </a:xfrm>
          <a:prstGeom prst="rect">
            <a:avLst/>
          </a:prstGeom>
        </p:spPr>
      </p:pic>
      <p:pic>
        <p:nvPicPr>
          <p:cNvPr id="186" name="Graphic 185">
            <a:extLst>
              <a:ext uri="{FF2B5EF4-FFF2-40B4-BE49-F238E27FC236}">
                <a16:creationId xmlns:a16="http://schemas.microsoft.com/office/drawing/2014/main" id="{12AF80A5-3B93-44DB-B032-D5234EA61E42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5793417" y="5396056"/>
            <a:ext cx="504000" cy="504000"/>
          </a:xfrm>
          <a:prstGeom prst="rect">
            <a:avLst/>
          </a:prstGeom>
        </p:spPr>
      </p:pic>
      <p:pic>
        <p:nvPicPr>
          <p:cNvPr id="188" name="Graphic 187">
            <a:extLst>
              <a:ext uri="{FF2B5EF4-FFF2-40B4-BE49-F238E27FC236}">
                <a16:creationId xmlns:a16="http://schemas.microsoft.com/office/drawing/2014/main" id="{4774CB38-F8ED-4140-9C88-32C5FB4DE2C8}"/>
              </a:ext>
            </a:extLst>
          </p:cNvPr>
          <p:cNvPicPr>
            <a:picLocks noChangeAspect="1"/>
          </p:cNvPicPr>
          <p:nvPr/>
        </p:nvPicPr>
        <p:blipFill>
          <a:blip r:embed="rId14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3"/>
              </a:ext>
            </a:extLst>
          </a:blip>
          <a:stretch>
            <a:fillRect/>
          </a:stretch>
        </p:blipFill>
        <p:spPr>
          <a:xfrm>
            <a:off x="2452812" y="4958128"/>
            <a:ext cx="504000" cy="504000"/>
          </a:xfrm>
          <a:prstGeom prst="rect">
            <a:avLst/>
          </a:prstGeom>
        </p:spPr>
      </p:pic>
      <p:pic>
        <p:nvPicPr>
          <p:cNvPr id="190" name="Graphic 189">
            <a:extLst>
              <a:ext uri="{FF2B5EF4-FFF2-40B4-BE49-F238E27FC236}">
                <a16:creationId xmlns:a16="http://schemas.microsoft.com/office/drawing/2014/main" id="{C4F8B15B-28CE-4386-A4D4-58465080BA84}"/>
              </a:ext>
            </a:extLst>
          </p:cNvPr>
          <p:cNvPicPr>
            <a:picLocks noChangeAspect="1"/>
          </p:cNvPicPr>
          <p:nvPr/>
        </p:nvPicPr>
        <p:blipFill>
          <a:blip r:embed="rId14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5"/>
              </a:ext>
            </a:extLst>
          </a:blip>
          <a:stretch>
            <a:fillRect/>
          </a:stretch>
        </p:blipFill>
        <p:spPr>
          <a:xfrm>
            <a:off x="918117" y="4890477"/>
            <a:ext cx="504000" cy="504000"/>
          </a:xfrm>
          <a:prstGeom prst="rect">
            <a:avLst/>
          </a:prstGeom>
        </p:spPr>
      </p:pic>
      <p:pic>
        <p:nvPicPr>
          <p:cNvPr id="192" name="Graphic 191">
            <a:extLst>
              <a:ext uri="{FF2B5EF4-FFF2-40B4-BE49-F238E27FC236}">
                <a16:creationId xmlns:a16="http://schemas.microsoft.com/office/drawing/2014/main" id="{13B18798-49F3-4557-BEB1-A00E3FDD8488}"/>
              </a:ext>
            </a:extLst>
          </p:cNvPr>
          <p:cNvPicPr>
            <a:picLocks noChangeAspect="1"/>
          </p:cNvPicPr>
          <p:nvPr/>
        </p:nvPicPr>
        <p:blipFill>
          <a:blip r:embed="rId14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7"/>
              </a:ext>
            </a:extLst>
          </a:blip>
          <a:stretch>
            <a:fillRect/>
          </a:stretch>
        </p:blipFill>
        <p:spPr>
          <a:xfrm>
            <a:off x="417827" y="5420078"/>
            <a:ext cx="504000" cy="504000"/>
          </a:xfrm>
          <a:prstGeom prst="rect">
            <a:avLst/>
          </a:prstGeom>
        </p:spPr>
      </p:pic>
      <p:pic>
        <p:nvPicPr>
          <p:cNvPr id="194" name="Graphic 193">
            <a:extLst>
              <a:ext uri="{FF2B5EF4-FFF2-40B4-BE49-F238E27FC236}">
                <a16:creationId xmlns:a16="http://schemas.microsoft.com/office/drawing/2014/main" id="{57B1A41E-6511-4E94-9B17-6C38E098788D}"/>
              </a:ext>
            </a:extLst>
          </p:cNvPr>
          <p:cNvPicPr>
            <a:picLocks noChangeAspect="1"/>
          </p:cNvPicPr>
          <p:nvPr/>
        </p:nvPicPr>
        <p:blipFill>
          <a:blip r:embed="rId14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9"/>
              </a:ext>
            </a:extLst>
          </a:blip>
          <a:stretch>
            <a:fillRect/>
          </a:stretch>
        </p:blipFill>
        <p:spPr>
          <a:xfrm>
            <a:off x="414212" y="4916078"/>
            <a:ext cx="504000" cy="504000"/>
          </a:xfrm>
          <a:prstGeom prst="rect">
            <a:avLst/>
          </a:prstGeom>
        </p:spPr>
      </p:pic>
      <p:pic>
        <p:nvPicPr>
          <p:cNvPr id="196" name="Graphic 195">
            <a:extLst>
              <a:ext uri="{FF2B5EF4-FFF2-40B4-BE49-F238E27FC236}">
                <a16:creationId xmlns:a16="http://schemas.microsoft.com/office/drawing/2014/main" id="{F0352C41-D11C-4421-9B36-3A53D4F0AC9F}"/>
              </a:ext>
            </a:extLst>
          </p:cNvPr>
          <p:cNvPicPr>
            <a:picLocks noChangeAspect="1"/>
          </p:cNvPicPr>
          <p:nvPr/>
        </p:nvPicPr>
        <p:blipFill>
          <a:blip r:embed="rId15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1"/>
              </a:ext>
            </a:extLst>
          </a:blip>
          <a:stretch>
            <a:fillRect/>
          </a:stretch>
        </p:blipFill>
        <p:spPr>
          <a:xfrm>
            <a:off x="2452812" y="4440839"/>
            <a:ext cx="504000" cy="504000"/>
          </a:xfrm>
          <a:prstGeom prst="rect">
            <a:avLst/>
          </a:prstGeom>
        </p:spPr>
      </p:pic>
      <p:pic>
        <p:nvPicPr>
          <p:cNvPr id="198" name="Graphic 197">
            <a:extLst>
              <a:ext uri="{FF2B5EF4-FFF2-40B4-BE49-F238E27FC236}">
                <a16:creationId xmlns:a16="http://schemas.microsoft.com/office/drawing/2014/main" id="{1618627F-FAEC-4F9C-A0A7-EA316CD2DAAA}"/>
              </a:ext>
            </a:extLst>
          </p:cNvPr>
          <p:cNvPicPr>
            <a:picLocks noChangeAspect="1"/>
          </p:cNvPicPr>
          <p:nvPr/>
        </p:nvPicPr>
        <p:blipFill>
          <a:blip r:embed="rId15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3"/>
              </a:ext>
            </a:extLst>
          </a:blip>
          <a:stretch>
            <a:fillRect/>
          </a:stretch>
        </p:blipFill>
        <p:spPr>
          <a:xfrm>
            <a:off x="1881848" y="4449572"/>
            <a:ext cx="504000" cy="504000"/>
          </a:xfrm>
          <a:prstGeom prst="rect">
            <a:avLst/>
          </a:prstGeom>
        </p:spPr>
      </p:pic>
      <p:sp>
        <p:nvSpPr>
          <p:cNvPr id="199" name="Arrow: Left 198">
            <a:extLst>
              <a:ext uri="{FF2B5EF4-FFF2-40B4-BE49-F238E27FC236}">
                <a16:creationId xmlns:a16="http://schemas.microsoft.com/office/drawing/2014/main" id="{2FC0DA09-8CA0-4ADC-B29C-207C5B89EA92}"/>
              </a:ext>
            </a:extLst>
          </p:cNvPr>
          <p:cNvSpPr/>
          <p:nvPr/>
        </p:nvSpPr>
        <p:spPr>
          <a:xfrm rot="19741818">
            <a:off x="4102001" y="1236042"/>
            <a:ext cx="1233608" cy="70246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0" name="Arrow: Left 199">
            <a:extLst>
              <a:ext uri="{FF2B5EF4-FFF2-40B4-BE49-F238E27FC236}">
                <a16:creationId xmlns:a16="http://schemas.microsoft.com/office/drawing/2014/main" id="{FFF62A79-D3B6-4098-A064-B2D6C490A6B8}"/>
              </a:ext>
            </a:extLst>
          </p:cNvPr>
          <p:cNvSpPr/>
          <p:nvPr/>
        </p:nvSpPr>
        <p:spPr>
          <a:xfrm rot="16200000">
            <a:off x="5757303" y="2082229"/>
            <a:ext cx="1991078" cy="70246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1" name="Arrow: Left 200">
            <a:extLst>
              <a:ext uri="{FF2B5EF4-FFF2-40B4-BE49-F238E27FC236}">
                <a16:creationId xmlns:a16="http://schemas.microsoft.com/office/drawing/2014/main" id="{6FFCEB84-B59F-4D05-9952-5BF765EE1175}"/>
              </a:ext>
            </a:extLst>
          </p:cNvPr>
          <p:cNvSpPr/>
          <p:nvPr/>
        </p:nvSpPr>
        <p:spPr>
          <a:xfrm rot="13655846">
            <a:off x="4138809" y="2679825"/>
            <a:ext cx="1159991" cy="70246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6424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3" grpId="0"/>
      <p:bldP spid="16" grpId="0"/>
      <p:bldP spid="199" grpId="0" animBg="1"/>
      <p:bldP spid="200" grpId="0" animBg="1"/>
      <p:bldP spid="20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C4C4B1-725A-4867-BE36-42E5942A6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Deployment – </a:t>
            </a:r>
            <a:r>
              <a:rPr lang="en-GB" dirty="0" err="1"/>
              <a:t>az</a:t>
            </a:r>
            <a:r>
              <a:rPr lang="en-GB" dirty="0"/>
              <a:t> CLI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C82C23-DB8A-4D9D-9FF0-9370E7DFC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@SQLDbaWithBeard                                  blog.robsewell.com                      beard.media/passprecon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BD3B5A-0F02-4FA4-A3F5-F2CEF69C80FD}"/>
              </a:ext>
            </a:extLst>
          </p:cNvPr>
          <p:cNvSpPr txBox="1"/>
          <p:nvPr/>
        </p:nvSpPr>
        <p:spPr>
          <a:xfrm>
            <a:off x="959938" y="2352187"/>
            <a:ext cx="10313377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6400"/>
                </a:solidFill>
                <a:effectLst/>
                <a:latin typeface="Consolas" panose="020B0609020204030204" pitchFamily="49" charset="0"/>
              </a:rPr>
              <a:t># Create a Resource Group</a:t>
            </a:r>
            <a:endParaRPr lang="en-US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az</a:t>
            </a:r>
            <a:r>
              <a:rPr lang="en-US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group create </a:t>
            </a:r>
            <a:r>
              <a:rPr lang="en-US" b="0" dirty="0">
                <a:solidFill>
                  <a:srgbClr val="A9A9A9"/>
                </a:solidFill>
                <a:effectLst/>
                <a:latin typeface="Consolas" panose="020B0609020204030204" pitchFamily="49" charset="0"/>
              </a:rPr>
              <a:t>--</a:t>
            </a:r>
            <a:r>
              <a:rPr lang="en-US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name beards </a:t>
            </a:r>
            <a:r>
              <a:rPr lang="en-US" b="0" dirty="0">
                <a:solidFill>
                  <a:srgbClr val="A9A9A9"/>
                </a:solidFill>
                <a:effectLst/>
                <a:latin typeface="Consolas" panose="020B0609020204030204" pitchFamily="49" charset="0"/>
              </a:rPr>
              <a:t>--</a:t>
            </a:r>
            <a:r>
              <a:rPr lang="en-US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location </a:t>
            </a:r>
            <a:r>
              <a:rPr lang="en-US" b="0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uksouth</a:t>
            </a:r>
            <a:endParaRPr lang="en-US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6400"/>
                </a:solidFill>
                <a:effectLst/>
                <a:latin typeface="Consolas" panose="020B0609020204030204" pitchFamily="49" charset="0"/>
              </a:rPr>
              <a:t># Deploy the Bicep file</a:t>
            </a:r>
            <a:endParaRPr lang="en-US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az</a:t>
            </a:r>
            <a:r>
              <a:rPr lang="en-US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deployment group create </a:t>
            </a:r>
            <a:r>
              <a:rPr lang="en-US" b="0" dirty="0">
                <a:solidFill>
                  <a:srgbClr val="A9A9A9"/>
                </a:solidFill>
                <a:effectLst/>
                <a:latin typeface="Consolas" panose="020B0609020204030204" pitchFamily="49" charset="0"/>
              </a:rPr>
              <a:t>--</a:t>
            </a:r>
            <a:r>
              <a:rPr lang="en-US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resource</a:t>
            </a:r>
            <a:r>
              <a:rPr lang="en-US" b="0" dirty="0">
                <a:solidFill>
                  <a:srgbClr val="A9A9A9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group beards </a:t>
            </a:r>
            <a:r>
              <a:rPr lang="en-US" b="0" dirty="0">
                <a:solidFill>
                  <a:srgbClr val="A9A9A9"/>
                </a:solidFill>
                <a:effectLst/>
                <a:latin typeface="Consolas" panose="020B0609020204030204" pitchFamily="49" charset="0"/>
              </a:rPr>
              <a:t>--</a:t>
            </a:r>
            <a:r>
              <a:rPr lang="en-US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template</a:t>
            </a:r>
            <a:r>
              <a:rPr lang="en-US" b="0" dirty="0">
                <a:solidFill>
                  <a:srgbClr val="A9A9A9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file </a:t>
            </a:r>
            <a:r>
              <a:rPr lang="en-US" b="0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MyBeard.bicep</a:t>
            </a:r>
            <a:endParaRPr lang="en-US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52668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 descr="A person wearing glasses&#10;&#10;Description automatically generated">
            <a:extLst>
              <a:ext uri="{FF2B5EF4-FFF2-40B4-BE49-F238E27FC236}">
                <a16:creationId xmlns:a16="http://schemas.microsoft.com/office/drawing/2014/main" id="{AFB66943-7294-4E4C-B3C6-B5732CEFE1D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75" b="26315"/>
          <a:stretch/>
        </p:blipFill>
        <p:spPr>
          <a:xfrm>
            <a:off x="1374034" y="287801"/>
            <a:ext cx="1922796" cy="1922796"/>
          </a:xfr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67CDD28B-880D-224A-B5B7-220E5C3ED0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9519" y="2634719"/>
            <a:ext cx="5441644" cy="596167"/>
          </a:xfrm>
        </p:spPr>
        <p:txBody>
          <a:bodyPr>
            <a:normAutofit fontScale="90000"/>
          </a:bodyPr>
          <a:lstStyle/>
          <a:p>
            <a:r>
              <a:rPr lang="en-US" dirty="0"/>
              <a:t>Rob Sewell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A531B36-7C51-6941-872A-82A55676715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78095" y="3429000"/>
            <a:ext cx="5433452" cy="103226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Consultant</a:t>
            </a:r>
            <a:br>
              <a:rPr lang="en-US" dirty="0"/>
            </a:br>
            <a:r>
              <a:rPr lang="en-US" dirty="0"/>
              <a:t>Sewells Consulting Ltd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59341DD-E3D0-8A48-8284-8EF6933ED0B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78097" y="4659378"/>
            <a:ext cx="4865377" cy="1424349"/>
          </a:xfrm>
        </p:spPr>
        <p:txBody>
          <a:bodyPr>
            <a:normAutofit fontScale="92500" lnSpcReduction="10000"/>
          </a:bodyPr>
          <a:lstStyle/>
          <a:p>
            <a:r>
              <a:rPr lang="en-US" sz="2799" dirty="0" err="1"/>
              <a:t>beard.media</a:t>
            </a:r>
            <a:r>
              <a:rPr lang="en-US" sz="2799" dirty="0"/>
              <a:t>\book</a:t>
            </a:r>
          </a:p>
          <a:p>
            <a:r>
              <a:rPr lang="en-US" dirty="0"/>
              <a:t>@sqldbawithbeard</a:t>
            </a:r>
          </a:p>
          <a:p>
            <a:r>
              <a:rPr lang="en-US" dirty="0"/>
              <a:t>blog.robsewell.com</a:t>
            </a:r>
          </a:p>
        </p:txBody>
      </p:sp>
      <p:sp>
        <p:nvSpPr>
          <p:cNvPr id="87" name="Text Placeholder 86">
            <a:extLst>
              <a:ext uri="{FF2B5EF4-FFF2-40B4-BE49-F238E27FC236}">
                <a16:creationId xmlns:a16="http://schemas.microsoft.com/office/drawing/2014/main" id="{70F01EC5-F4A4-4C4C-9209-F24F0BD3C13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933882" y="3574157"/>
            <a:ext cx="4865377" cy="2407572"/>
          </a:xfrm>
        </p:spPr>
        <p:txBody>
          <a:bodyPr>
            <a:normAutofit lnSpcReduction="10000"/>
          </a:bodyPr>
          <a:lstStyle/>
          <a:p>
            <a:r>
              <a:rPr lang="en-US" sz="3597" dirty="0" err="1"/>
              <a:t>dbatoolsMoL</a:t>
            </a:r>
            <a:br>
              <a:rPr lang="en-US" sz="3597" dirty="0"/>
            </a:br>
            <a:r>
              <a:rPr lang="en-US" sz="3597" dirty="0"/>
              <a:t>dbachecks</a:t>
            </a:r>
          </a:p>
          <a:p>
            <a:r>
              <a:rPr lang="en-US" sz="3597" dirty="0" err="1"/>
              <a:t>ADSNotebooks</a:t>
            </a:r>
            <a:br>
              <a:rPr lang="en-US" sz="3597" dirty="0"/>
            </a:br>
            <a:r>
              <a:rPr lang="en-US" sz="3597" dirty="0"/>
              <a:t>PowerShell Community </a:t>
            </a:r>
          </a:p>
          <a:p>
            <a:r>
              <a:rPr lang="en-US" sz="3597" dirty="0"/>
              <a:t>Data Community</a:t>
            </a:r>
          </a:p>
        </p:txBody>
      </p:sp>
      <p:sp>
        <p:nvSpPr>
          <p:cNvPr id="88" name="Text Placeholder 87">
            <a:extLst>
              <a:ext uri="{FF2B5EF4-FFF2-40B4-BE49-F238E27FC236}">
                <a16:creationId xmlns:a16="http://schemas.microsoft.com/office/drawing/2014/main" id="{71156FC7-067B-BD43-B943-9ACCD790036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364104" y="1050275"/>
            <a:ext cx="4435155" cy="1922796"/>
          </a:xfrm>
        </p:spPr>
        <p:txBody>
          <a:bodyPr>
            <a:normAutofit lnSpcReduction="10000"/>
          </a:bodyPr>
          <a:lstStyle/>
          <a:p>
            <a:r>
              <a:rPr lang="en-US" sz="3597" dirty="0"/>
              <a:t>Bearded Consultant</a:t>
            </a:r>
          </a:p>
          <a:p>
            <a:r>
              <a:rPr lang="en-US" sz="3597" dirty="0"/>
              <a:t>Automator</a:t>
            </a:r>
          </a:p>
          <a:p>
            <a:r>
              <a:rPr lang="en-US" sz="3597" dirty="0"/>
              <a:t>Trainer</a:t>
            </a:r>
          </a:p>
          <a:p>
            <a:r>
              <a:rPr lang="en-US" sz="3597" dirty="0"/>
              <a:t>Dual MVP</a:t>
            </a: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435D441A-76EC-F842-9DF7-75714A4311C4}"/>
              </a:ext>
            </a:extLst>
          </p:cNvPr>
          <p:cNvCxnSpPr>
            <a:cxnSpLocks/>
          </p:cNvCxnSpPr>
          <p:nvPr/>
        </p:nvCxnSpPr>
        <p:spPr>
          <a:xfrm flipH="1">
            <a:off x="7465507" y="3574156"/>
            <a:ext cx="4048516" cy="0"/>
          </a:xfrm>
          <a:prstGeom prst="line">
            <a:avLst/>
          </a:prstGeom>
          <a:ln w="63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B3137BD-6200-4438-9EED-4111156C75F5}"/>
              </a:ext>
            </a:extLst>
          </p:cNvPr>
          <p:cNvSpPr txBox="1"/>
          <p:nvPr/>
        </p:nvSpPr>
        <p:spPr>
          <a:xfrm>
            <a:off x="3698930" y="287801"/>
            <a:ext cx="3370557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219170"/>
            <a:r>
              <a:rPr lang="en-CA" sz="6400" dirty="0">
                <a:solidFill>
                  <a:srgbClr val="505050"/>
                </a:solidFill>
                <a:latin typeface="Segoe UI"/>
              </a:rPr>
              <a:t>He/Him</a:t>
            </a:r>
            <a:r>
              <a:rPr lang="en-CA" sz="3733" dirty="0">
                <a:solidFill>
                  <a:srgbClr val="000000"/>
                </a:solidFill>
                <a:latin typeface="Segoe UI"/>
              </a:rPr>
              <a:t> </a:t>
            </a:r>
            <a:endParaRPr lang="en-GB" sz="3733" dirty="0">
              <a:solidFill>
                <a:srgbClr val="000000"/>
              </a:solidFill>
              <a:latin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26319453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C4C4B1-725A-4867-BE36-42E5942A6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Deployment – Azure PowerShell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C82C23-DB8A-4D9D-9FF0-9370E7DFC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@SQLDbaWithBeard                                  blog.robsewell.com                      beard.media/passprecon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BD3B5A-0F02-4FA4-A3F5-F2CEF69C80FD}"/>
              </a:ext>
            </a:extLst>
          </p:cNvPr>
          <p:cNvSpPr txBox="1"/>
          <p:nvPr/>
        </p:nvSpPr>
        <p:spPr>
          <a:xfrm>
            <a:off x="798634" y="2615956"/>
            <a:ext cx="1059473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6400"/>
                </a:solidFill>
                <a:effectLst/>
                <a:latin typeface="Consolas" panose="020B0609020204030204" pitchFamily="49" charset="0"/>
              </a:rPr>
              <a:t># Create a Resource Group</a:t>
            </a:r>
            <a:endParaRPr lang="en-US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New-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AzResourceGroup</a:t>
            </a:r>
            <a:r>
              <a:rPr lang="en-US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A9A9A9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Name Beard </a:t>
            </a:r>
            <a:r>
              <a:rPr lang="en-US" b="0" dirty="0">
                <a:solidFill>
                  <a:srgbClr val="A9A9A9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Location </a:t>
            </a:r>
            <a:r>
              <a:rPr lang="en-US" b="0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uksouth</a:t>
            </a:r>
            <a:endParaRPr lang="en-US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6400"/>
                </a:solidFill>
                <a:effectLst/>
                <a:latin typeface="Consolas" panose="020B0609020204030204" pitchFamily="49" charset="0"/>
              </a:rPr>
              <a:t># Deploy the Bicep file</a:t>
            </a:r>
            <a:endParaRPr lang="en-US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New-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AzResourceGroupDeployment</a:t>
            </a:r>
            <a:r>
              <a:rPr lang="en-US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A9A9A9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ResourceGroupName</a:t>
            </a:r>
            <a:r>
              <a:rPr lang="en-US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Beard </a:t>
            </a:r>
            <a:r>
              <a:rPr lang="en-US" b="0" dirty="0">
                <a:solidFill>
                  <a:srgbClr val="A9A9A9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TemplateFile</a:t>
            </a:r>
            <a:r>
              <a:rPr lang="en-US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myBeard.bicep</a:t>
            </a:r>
            <a:endParaRPr lang="en-US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75690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BBF31-EC50-4B86-8F4A-F1FD4E7733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3063875"/>
          </a:xfrm>
        </p:spPr>
        <p:txBody>
          <a:bodyPr>
            <a:normAutofit fontScale="90000"/>
          </a:bodyPr>
          <a:lstStyle/>
          <a:p>
            <a:pPr algn="ctr"/>
            <a:r>
              <a:rPr lang="en-GB" dirty="0"/>
              <a:t>DON’T BE SHY</a:t>
            </a:r>
            <a:br>
              <a:rPr lang="en-GB" dirty="0"/>
            </a:br>
            <a:br>
              <a:rPr lang="en-GB" dirty="0"/>
            </a:br>
            <a:r>
              <a:rPr lang="en-GB" dirty="0"/>
              <a:t>If we don’t have interaction – we will spend a lot of time looking at deployments running , which will </a:t>
            </a:r>
            <a:r>
              <a:rPr lang="en-GB"/>
              <a:t>be boring!</a:t>
            </a:r>
            <a:br>
              <a:rPr lang="en-GB" dirty="0"/>
            </a:b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2C9729-EA9C-4645-8086-E5F8739885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6945" y="3662814"/>
            <a:ext cx="10515600" cy="2301758"/>
          </a:xfrm>
        </p:spPr>
        <p:txBody>
          <a:bodyPr/>
          <a:lstStyle/>
          <a:p>
            <a:r>
              <a:rPr lang="en-GB" dirty="0">
                <a:hlinkClick r:id="rId2"/>
              </a:rPr>
              <a:t>https://beard.media/passwhiteboard</a:t>
            </a:r>
            <a:r>
              <a:rPr lang="en-GB" dirty="0"/>
              <a:t> </a:t>
            </a:r>
          </a:p>
          <a:p>
            <a:endParaRPr lang="en-GB" dirty="0"/>
          </a:p>
          <a:p>
            <a:r>
              <a:rPr lang="en-GB" dirty="0"/>
              <a:t>This is where you can ask questions whenever you think of them so they don’t get forgotten and we can see what there is to answer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73384B-0AC1-4FEF-8BE1-0B850B9BB6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@SQLDbaWithBeard                                  blog.robsewell.com                      beard.media/passprecon</a:t>
            </a:r>
          </a:p>
        </p:txBody>
      </p:sp>
    </p:spTree>
    <p:extLst>
      <p:ext uri="{BB962C8B-B14F-4D97-AF65-F5344CB8AC3E}">
        <p14:creationId xmlns:p14="http://schemas.microsoft.com/office/powerpoint/2010/main" val="20717738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6A13F3-2231-4E02-BA8B-FCACBE71EF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are we going to learn?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FC06C760-E115-4C54-80F8-BAF0C60D454C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50984" y="1835748"/>
            <a:ext cx="11365523" cy="39908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50784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3200" dirty="0">
                <a:solidFill>
                  <a:srgbClr val="222222"/>
                </a:solidFill>
                <a:latin typeface="inherit"/>
              </a:rPr>
              <a:t>Why Infrastructure as Code?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inherit"/>
              </a:rPr>
              <a:t>What Bicep is ?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3200" dirty="0">
                <a:solidFill>
                  <a:srgbClr val="222222"/>
                </a:solidFill>
                <a:latin typeface="inherit"/>
              </a:rPr>
              <a:t>Why and when to use Bicep.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rgbClr val="222222"/>
              </a:solidFill>
              <a:effectLst/>
              <a:latin typeface="inherit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inherit"/>
              </a:rPr>
              <a:t>How to develop Bicep with VS Code. 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3200" dirty="0">
                <a:solidFill>
                  <a:srgbClr val="222222"/>
                </a:solidFill>
                <a:latin typeface="inherit"/>
              </a:rPr>
              <a:t>How to deploy Azure Infrastructure.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rgbClr val="222222"/>
              </a:solidFill>
              <a:effectLst/>
              <a:latin typeface="inherit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inherit"/>
              </a:rPr>
              <a:t>How to create a pipeline in Azure DevOps to deploy the Bicep code.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inherit"/>
              </a:rPr>
              <a:t>How to create Bicep modules. 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inherit"/>
              </a:rPr>
              <a:t>More advanced</a:t>
            </a:r>
            <a:r>
              <a:rPr kumimoji="0" lang="en-US" altLang="en-US" sz="3200" b="0" i="0" u="none" strike="noStrike" cap="none" normalizeH="0" dirty="0">
                <a:ln>
                  <a:noFill/>
                </a:ln>
                <a:solidFill>
                  <a:srgbClr val="222222"/>
                </a:solidFill>
                <a:effectLst/>
                <a:latin typeface="inherit"/>
              </a:rPr>
              <a:t> Bicep features</a:t>
            </a:r>
            <a:endParaRPr lang="en-US" altLang="en-US" sz="3200" dirty="0">
              <a:latin typeface="Arial" panose="020B0604020202020204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3BCE63-A619-48D3-87D7-1C3FCC851D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12145108" cy="365125"/>
          </a:xfrm>
        </p:spPr>
        <p:txBody>
          <a:bodyPr/>
          <a:lstStyle/>
          <a:p>
            <a:r>
              <a:rPr lang="en-GB" dirty="0"/>
              <a:t>@SQLDbaWithBeard                                  blog.robsewell.com                      </a:t>
            </a:r>
            <a:r>
              <a:rPr lang="en-GB" dirty="0" err="1"/>
              <a:t>beard.media</a:t>
            </a:r>
            <a:r>
              <a:rPr lang="en-GB" dirty="0"/>
              <a:t>/</a:t>
            </a:r>
            <a:r>
              <a:rPr lang="en-GB" dirty="0" err="1"/>
              <a:t>passprecon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28696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A large group of people&#10;&#10;Description automatically generated with medium confidence">
            <a:extLst>
              <a:ext uri="{FF2B5EF4-FFF2-40B4-BE49-F238E27FC236}">
                <a16:creationId xmlns:a16="http://schemas.microsoft.com/office/drawing/2014/main" id="{89FB0F74-E802-41FC-A0FC-C825F8B381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15391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23" name="Freeform: Shape 12">
            <a:extLst>
              <a:ext uri="{FF2B5EF4-FFF2-40B4-BE49-F238E27FC236}">
                <a16:creationId xmlns:a16="http://schemas.microsoft.com/office/drawing/2014/main" id="{5E8D2E83-FB3A-40E7-A9E5-7AB389D612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23809"/>
            <a:ext cx="11016943" cy="2262375"/>
          </a:xfrm>
          <a:custGeom>
            <a:avLst/>
            <a:gdLst>
              <a:gd name="connsiteX0" fmla="*/ 0 w 11016943"/>
              <a:gd name="connsiteY0" fmla="*/ 0 h 2262375"/>
              <a:gd name="connsiteX1" fmla="*/ 9969166 w 11016943"/>
              <a:gd name="connsiteY1" fmla="*/ 0 h 2262375"/>
              <a:gd name="connsiteX2" fmla="*/ 11016943 w 11016943"/>
              <a:gd name="connsiteY2" fmla="*/ 2262375 h 2262375"/>
              <a:gd name="connsiteX3" fmla="*/ 4942050 w 11016943"/>
              <a:gd name="connsiteY3" fmla="*/ 2262375 h 2262375"/>
              <a:gd name="connsiteX4" fmla="*/ 4582160 w 11016943"/>
              <a:gd name="connsiteY4" fmla="*/ 2262375 h 2262375"/>
              <a:gd name="connsiteX5" fmla="*/ 0 w 11016943"/>
              <a:gd name="connsiteY5" fmla="*/ 2262375 h 2262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016943" h="2262375">
                <a:moveTo>
                  <a:pt x="0" y="0"/>
                </a:moveTo>
                <a:lnTo>
                  <a:pt x="9969166" y="0"/>
                </a:lnTo>
                <a:lnTo>
                  <a:pt x="11016943" y="2262375"/>
                </a:lnTo>
                <a:lnTo>
                  <a:pt x="4942050" y="2262375"/>
                </a:lnTo>
                <a:lnTo>
                  <a:pt x="4582160" y="2262375"/>
                </a:lnTo>
                <a:lnTo>
                  <a:pt x="0" y="2262375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68483E-69E1-445C-8500-647405B9AB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062" y="4185749"/>
            <a:ext cx="9265771" cy="62283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en-US" sz="3600"/>
              <a:t>Why Infrastructure as Code?</a:t>
            </a:r>
            <a:endParaRPr lang="en-US" sz="36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6C713C-4A32-4DEA-A4C4-6456F9F163CB}"/>
              </a:ext>
            </a:extLst>
          </p:cNvPr>
          <p:cNvSpPr txBox="1"/>
          <p:nvPr/>
        </p:nvSpPr>
        <p:spPr>
          <a:xfrm>
            <a:off x="49494" y="6448124"/>
            <a:ext cx="2312706" cy="2836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100" dirty="0"/>
              <a:t>Photo by </a:t>
            </a:r>
            <a:r>
              <a:rPr lang="en-US" sz="1100" dirty="0" err="1">
                <a:hlinkClick r:id="rId3"/>
              </a:rPr>
              <a:t>davide</a:t>
            </a:r>
            <a:r>
              <a:rPr lang="en-US" sz="1100" dirty="0">
                <a:hlinkClick r:id="rId3"/>
              </a:rPr>
              <a:t> </a:t>
            </a:r>
            <a:r>
              <a:rPr lang="en-US" sz="1100" dirty="0" err="1">
                <a:hlinkClick r:id="rId3"/>
              </a:rPr>
              <a:t>ragusa</a:t>
            </a:r>
            <a:r>
              <a:rPr lang="en-US" sz="1100" dirty="0"/>
              <a:t> on </a:t>
            </a:r>
            <a:r>
              <a:rPr lang="en-US" sz="1100" dirty="0" err="1">
                <a:hlinkClick r:id="rId4"/>
              </a:rPr>
              <a:t>Unsplash</a:t>
            </a:r>
            <a:r>
              <a:rPr lang="en-US" sz="1100" dirty="0"/>
              <a:t>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15A77D-EBD9-4BDF-B264-4E7DB0A7FE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96309" y="6366647"/>
            <a:ext cx="599635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900" kern="1200" dirty="0">
                <a:solidFill>
                  <a:srgbClr val="FFFFFF"/>
                </a:solidFill>
                <a:latin typeface="Calibri" panose="020F0502020204030204"/>
                <a:ea typeface="+mn-ea"/>
                <a:cs typeface="+mn-cs"/>
              </a:rPr>
              <a:t>@SQLDbaWithBeard                                  blog.robsewell.com                      </a:t>
            </a:r>
            <a:r>
              <a:rPr lang="en-US" sz="900" kern="1200" dirty="0" err="1">
                <a:solidFill>
                  <a:srgbClr val="FFFFFF"/>
                </a:solidFill>
                <a:latin typeface="Calibri" panose="020F0502020204030204"/>
                <a:ea typeface="+mn-ea"/>
                <a:cs typeface="+mn-cs"/>
              </a:rPr>
              <a:t>beard.media</a:t>
            </a:r>
            <a:r>
              <a:rPr lang="en-US" sz="900" kern="1200" dirty="0">
                <a:solidFill>
                  <a:srgbClr val="FFFFFF"/>
                </a:solidFill>
                <a:latin typeface="Calibri" panose="020F0502020204030204"/>
                <a:ea typeface="+mn-ea"/>
                <a:cs typeface="+mn-cs"/>
              </a:rPr>
              <a:t>/</a:t>
            </a:r>
            <a:r>
              <a:rPr lang="en-US" sz="900" kern="1200" dirty="0" err="1">
                <a:solidFill>
                  <a:srgbClr val="FFFFFF"/>
                </a:solidFill>
                <a:latin typeface="Calibri" panose="020F0502020204030204"/>
                <a:ea typeface="+mn-ea"/>
                <a:cs typeface="+mn-cs"/>
              </a:rPr>
              <a:t>passprecon</a:t>
            </a:r>
            <a:endParaRPr lang="en-US" sz="900" kern="1200" dirty="0">
              <a:solidFill>
                <a:srgbClr val="FFFFFF"/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300467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large crowd of people&#10;&#10;Description automatically generated with medium confidence">
            <a:extLst>
              <a:ext uri="{FF2B5EF4-FFF2-40B4-BE49-F238E27FC236}">
                <a16:creationId xmlns:a16="http://schemas.microsoft.com/office/drawing/2014/main" id="{9513452F-D1D5-482A-ADCE-3AACB8AF94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B06531-9DDB-49A1-B606-08C2E2A9936A}"/>
              </a:ext>
            </a:extLst>
          </p:cNvPr>
          <p:cNvSpPr>
            <a:spLocks noGrp="1"/>
          </p:cNvSpPr>
          <p:nvPr>
            <p:ph idx="1"/>
          </p:nvPr>
        </p:nvSpPr>
        <p:spPr>
          <a:xfrm rot="1565727">
            <a:off x="5411656" y="1639041"/>
            <a:ext cx="7016305" cy="796718"/>
          </a:xfrm>
          <a:solidFill>
            <a:schemeClr val="tx2">
              <a:lumMod val="50000"/>
              <a:alpha val="54000"/>
            </a:scheme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4400" dirty="0">
                <a:solidFill>
                  <a:schemeClr val="accent2"/>
                </a:solidFill>
              </a:rPr>
              <a:t>Unfortunately, we are fallible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E2C07B4-EB4C-49DD-A56C-E34D3FB9B0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@SQLDbaWithBeard                                  blog.robsewell.com                      </a:t>
            </a:r>
            <a:r>
              <a:rPr lang="en-GB" dirty="0" err="1"/>
              <a:t>beard.media</a:t>
            </a:r>
            <a:r>
              <a:rPr lang="en-GB" dirty="0"/>
              <a:t>/</a:t>
            </a:r>
            <a:r>
              <a:rPr lang="en-GB" dirty="0" err="1"/>
              <a:t>passprecon</a:t>
            </a:r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009AE0A-00E6-4E32-90B1-4BF5F6ABC83C}"/>
              </a:ext>
            </a:extLst>
          </p:cNvPr>
          <p:cNvSpPr txBox="1"/>
          <p:nvPr/>
        </p:nvSpPr>
        <p:spPr>
          <a:xfrm>
            <a:off x="105508" y="6385023"/>
            <a:ext cx="270216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Photo by </a:t>
            </a:r>
            <a:r>
              <a:rPr lang="en-US" sz="14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Rob Curran</a:t>
            </a:r>
            <a:r>
              <a:rPr lang="en-US" sz="1400" dirty="0">
                <a:solidFill>
                  <a:schemeClr val="bg1"/>
                </a:solidFill>
              </a:rPr>
              <a:t> on </a:t>
            </a:r>
            <a:r>
              <a:rPr lang="en-US" sz="1400" dirty="0" err="1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Unsplash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949A610-61F5-4F94-B0C8-A9D1D7828B6F}"/>
              </a:ext>
            </a:extLst>
          </p:cNvPr>
          <p:cNvSpPr txBox="1">
            <a:spLocks/>
          </p:cNvSpPr>
          <p:nvPr/>
        </p:nvSpPr>
        <p:spPr>
          <a:xfrm rot="20035536">
            <a:off x="866505" y="2217030"/>
            <a:ext cx="5225583" cy="796718"/>
          </a:xfrm>
          <a:prstGeom prst="rect">
            <a:avLst/>
          </a:prstGeom>
          <a:solidFill>
            <a:schemeClr val="tx2">
              <a:lumMod val="50000"/>
              <a:alpha val="54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4800" dirty="0">
                <a:solidFill>
                  <a:schemeClr val="accent2"/>
                </a:solidFill>
              </a:rPr>
              <a:t>We make mistakes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290F8C4-D236-48BD-83D3-26E1D949CD42}"/>
              </a:ext>
            </a:extLst>
          </p:cNvPr>
          <p:cNvSpPr txBox="1">
            <a:spLocks/>
          </p:cNvSpPr>
          <p:nvPr/>
        </p:nvSpPr>
        <p:spPr>
          <a:xfrm>
            <a:off x="2919047" y="4438406"/>
            <a:ext cx="7127630" cy="1417813"/>
          </a:xfrm>
          <a:prstGeom prst="rect">
            <a:avLst/>
          </a:prstGeom>
          <a:solidFill>
            <a:schemeClr val="tx2">
              <a:lumMod val="50000"/>
              <a:alpha val="54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sz="4400" dirty="0">
                <a:solidFill>
                  <a:schemeClr val="accent2"/>
                </a:solidFill>
              </a:rPr>
              <a:t>We can’t do the same thing </a:t>
            </a:r>
            <a:br>
              <a:rPr lang="en-GB" sz="4400" dirty="0">
                <a:solidFill>
                  <a:schemeClr val="accent2"/>
                </a:solidFill>
              </a:rPr>
            </a:br>
            <a:r>
              <a:rPr lang="en-GB" sz="4400" dirty="0">
                <a:solidFill>
                  <a:schemeClr val="accent2"/>
                </a:solidFill>
              </a:rPr>
              <a:t>100 times reliably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8672233-912A-417D-A2FB-E4599878CE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6886" y="1623760"/>
            <a:ext cx="11298227" cy="3610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919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02884-F79C-45DB-9705-E926E577E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8" name="Content Placeholder 7" descr="A picture containing indoor, way, sidewalk&#10;&#10;Description automatically generated">
            <a:extLst>
              <a:ext uri="{FF2B5EF4-FFF2-40B4-BE49-F238E27FC236}">
                <a16:creationId xmlns:a16="http://schemas.microsoft.com/office/drawing/2014/main" id="{37F640F3-B166-4120-9568-561402533F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394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F5CBA9-A12E-4584-A80E-93D2B696BD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@SQLDbaWithBeard                                  blog.robsewell.com                      beard.media/passprecon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D467A6-79DF-4CC1-98D2-AE8199C9F599}"/>
              </a:ext>
            </a:extLst>
          </p:cNvPr>
          <p:cNvSpPr txBox="1"/>
          <p:nvPr/>
        </p:nvSpPr>
        <p:spPr>
          <a:xfrm>
            <a:off x="287215" y="6400412"/>
            <a:ext cx="228013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Photo by </a:t>
            </a:r>
            <a:r>
              <a:rPr lang="en-US" sz="1200" dirty="0">
                <a:hlinkClick r:id="rId3"/>
              </a:rPr>
              <a:t>Taylor Vick</a:t>
            </a:r>
            <a:r>
              <a:rPr lang="en-US" sz="1200" dirty="0"/>
              <a:t> on </a:t>
            </a:r>
            <a:r>
              <a:rPr lang="en-US" sz="1200" dirty="0" err="1">
                <a:hlinkClick r:id="rId4"/>
              </a:rPr>
              <a:t>Unsplash</a:t>
            </a:r>
            <a:r>
              <a:rPr lang="en-US" sz="1200" dirty="0"/>
              <a:t> </a:t>
            </a:r>
            <a:endParaRPr lang="en-GB" sz="1200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98CAF4E-3A98-4B18-BEA2-DD90AA12100A}"/>
              </a:ext>
            </a:extLst>
          </p:cNvPr>
          <p:cNvSpPr txBox="1">
            <a:spLocks/>
          </p:cNvSpPr>
          <p:nvPr/>
        </p:nvSpPr>
        <p:spPr>
          <a:xfrm>
            <a:off x="2733098" y="5329102"/>
            <a:ext cx="7326538" cy="444513"/>
          </a:xfrm>
          <a:prstGeom prst="rect">
            <a:avLst/>
          </a:prstGeom>
          <a:solidFill>
            <a:schemeClr val="tx2">
              <a:lumMod val="50000"/>
              <a:alpha val="54000"/>
            </a:schemeClr>
          </a:solidFill>
        </p:spPr>
        <p:txBody>
          <a:bodyPr vert="horz" lIns="91440" tIns="45720" rIns="91440" bIns="45720" rtlCol="0"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4800" dirty="0">
                <a:solidFill>
                  <a:schemeClr val="accent2"/>
                </a:solidFill>
              </a:rPr>
              <a:t>Computers will do the same thing </a:t>
            </a:r>
            <a:r>
              <a:rPr lang="en-GB" sz="4800" dirty="0" err="1">
                <a:solidFill>
                  <a:schemeClr val="accent2"/>
                </a:solidFill>
              </a:rPr>
              <a:t>everytime</a:t>
            </a:r>
            <a:endParaRPr lang="en-GB" sz="48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0746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1D15A7-70CF-4ACF-A468-45B67D3017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But there is more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14576E-3DEB-4DA0-B4B0-1C5B127D86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Auditing</a:t>
            </a:r>
          </a:p>
          <a:p>
            <a:r>
              <a:rPr lang="en-GB" dirty="0"/>
              <a:t>History of changes – (Troubleshooting? What has changed?)</a:t>
            </a:r>
          </a:p>
          <a:p>
            <a:r>
              <a:rPr lang="en-GB" dirty="0"/>
              <a:t>Enforced property setting – No Public Endpoints on Storage, naming conventions</a:t>
            </a:r>
          </a:p>
          <a:p>
            <a:r>
              <a:rPr lang="en-GB" dirty="0"/>
              <a:t>Testing</a:t>
            </a:r>
          </a:p>
          <a:p>
            <a:r>
              <a:rPr lang="en-GB" dirty="0"/>
              <a:t>Disaster Recovery</a:t>
            </a:r>
          </a:p>
          <a:p>
            <a:r>
              <a:rPr lang="en-GB" dirty="0"/>
              <a:t>Repeatability     </a:t>
            </a:r>
          </a:p>
          <a:p>
            <a:r>
              <a:rPr lang="en-GB" dirty="0"/>
              <a:t>Speed</a:t>
            </a:r>
          </a:p>
          <a:p>
            <a:r>
              <a:rPr lang="en-GB" dirty="0"/>
              <a:t>Documentation                                                                                                   </a:t>
            </a:r>
          </a:p>
          <a:p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357566-19E1-4A6F-92EC-32604EC864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@SQLDbaWithBeard                                  blog.robsewell.com                      beard.media/passprecon</a:t>
            </a:r>
          </a:p>
        </p:txBody>
      </p:sp>
    </p:spTree>
    <p:extLst>
      <p:ext uri="{BB962C8B-B14F-4D97-AF65-F5344CB8AC3E}">
        <p14:creationId xmlns:p14="http://schemas.microsoft.com/office/powerpoint/2010/main" val="28622280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A16B6-33DE-49F2-A8FF-7FE394A34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inherit"/>
              </a:rPr>
              <a:t>What is Bicep ?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F79A7C-F319-40A5-84E5-00F0287FC6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9615" y="1825625"/>
            <a:ext cx="11430000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6600" b="0" i="0" dirty="0">
                <a:effectLst/>
                <a:latin typeface="-apple-system"/>
              </a:rPr>
              <a:t>Bicep is a </a:t>
            </a:r>
            <a:br>
              <a:rPr lang="en-US" sz="6600" b="0" i="0" dirty="0">
                <a:effectLst/>
                <a:latin typeface="-apple-system"/>
              </a:rPr>
            </a:br>
            <a:r>
              <a:rPr lang="en-US" sz="6600" b="0" i="0" dirty="0">
                <a:effectLst/>
                <a:latin typeface="-apple-system"/>
              </a:rPr>
              <a:t>Domain Specific Language (DSL) </a:t>
            </a:r>
            <a:br>
              <a:rPr lang="en-US" sz="6600" b="0" i="0" dirty="0">
                <a:effectLst/>
                <a:latin typeface="-apple-system"/>
              </a:rPr>
            </a:br>
            <a:r>
              <a:rPr lang="en-US" sz="6600" b="0" i="0" dirty="0">
                <a:effectLst/>
                <a:latin typeface="-apple-system"/>
              </a:rPr>
              <a:t>for deploying Azure resources declaratively</a:t>
            </a:r>
            <a:endParaRPr lang="en-GB" sz="66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4ED432-854A-41F4-B604-2CACF3450C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@SQLDbaWithBeard                                  blog.robsewell.com                      beard.media/passprecon</a:t>
            </a:r>
          </a:p>
        </p:txBody>
      </p:sp>
    </p:spTree>
    <p:extLst>
      <p:ext uri="{BB962C8B-B14F-4D97-AF65-F5344CB8AC3E}">
        <p14:creationId xmlns:p14="http://schemas.microsoft.com/office/powerpoint/2010/main" val="29340696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254</TotalTime>
  <Words>811</Words>
  <Application>Microsoft Office PowerPoint</Application>
  <PresentationFormat>Widescreen</PresentationFormat>
  <Paragraphs>120</Paragraphs>
  <Slides>20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30" baseType="lpstr">
      <vt:lpstr>-apple-system</vt:lpstr>
      <vt:lpstr>Arial</vt:lpstr>
      <vt:lpstr>Calibri</vt:lpstr>
      <vt:lpstr>Calibri Light</vt:lpstr>
      <vt:lpstr>Consolas</vt:lpstr>
      <vt:lpstr>IBM Plex Sans</vt:lpstr>
      <vt:lpstr>inherit</vt:lpstr>
      <vt:lpstr>Segoe UI</vt:lpstr>
      <vt:lpstr>Segoe UI Semibold</vt:lpstr>
      <vt:lpstr>Office Theme</vt:lpstr>
      <vt:lpstr>Control your Cloud Data Deployments</vt:lpstr>
      <vt:lpstr>Rob Sewell</vt:lpstr>
      <vt:lpstr>DON’T BE SHY  If we don’t have interaction – we will spend a lot of time looking at deployments running , which will be boring! </vt:lpstr>
      <vt:lpstr>What are we going to learn?</vt:lpstr>
      <vt:lpstr>Why Infrastructure as Code?</vt:lpstr>
      <vt:lpstr>PowerPoint Presentation</vt:lpstr>
      <vt:lpstr>PowerPoint Presentation</vt:lpstr>
      <vt:lpstr>But there is more</vt:lpstr>
      <vt:lpstr>What is Bicep ?</vt:lpstr>
      <vt:lpstr>Why use Bicep and not ARM Templates ?</vt:lpstr>
      <vt:lpstr>PowerPoint Presentation</vt:lpstr>
      <vt:lpstr>PowerPoint Presentation</vt:lpstr>
      <vt:lpstr>PowerPoint Presentation</vt:lpstr>
      <vt:lpstr>PowerPoint Presentation</vt:lpstr>
      <vt:lpstr>Install the tooling</vt:lpstr>
      <vt:lpstr>Install the tooling</vt:lpstr>
      <vt:lpstr>Install the tooling</vt:lpstr>
      <vt:lpstr>PowerPoint Presentation</vt:lpstr>
      <vt:lpstr>Deployment – az CLI</vt:lpstr>
      <vt:lpstr>Deployment – Azure PowerShell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Rob Sewell</dc:creator>
  <cp:lastModifiedBy>Rob Sewell</cp:lastModifiedBy>
  <cp:revision>1</cp:revision>
  <dcterms:created xsi:type="dcterms:W3CDTF">2021-09-29T13:09:08Z</dcterms:created>
  <dcterms:modified xsi:type="dcterms:W3CDTF">2021-11-08T09:35:07Z</dcterms:modified>
</cp:coreProperties>
</file>